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 id="214748366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y="7560000" cx="10692000"/>
  <p:notesSz cx="7560000" cy="10692000"/>
  <p:embeddedFontLst>
    <p:embeddedFont>
      <p:font typeface="Gothic A1 SemiBold"/>
      <p:regular r:id="rId41"/>
      <p:bold r:id="rId42"/>
    </p:embeddedFont>
    <p:embeddedFont>
      <p:font typeface="Gothic A1"/>
      <p:regular r:id="rId43"/>
      <p:bold r:id="rId44"/>
    </p:embeddedFont>
    <p:embeddedFont>
      <p:font typeface="Gothic A1 Medium"/>
      <p:regular r:id="rId45"/>
      <p:bold r:id="rId46"/>
    </p:embeddedFont>
    <p:embeddedFont>
      <p:font typeface="Nanum Gothic"/>
      <p:regular r:id="rId47"/>
      <p:bold r:id="rId48"/>
    </p:embeddedFont>
    <p:embeddedFont>
      <p:font typeface="Gothic A1 ExtraBold"/>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10">
          <p15:clr>
            <a:srgbClr val="A4A3A4"/>
          </p15:clr>
        </p15:guide>
        <p15:guide id="2" pos="386">
          <p15:clr>
            <a:srgbClr val="A4A3A4"/>
          </p15:clr>
        </p15:guide>
        <p15:guide id="3" orient="horz" pos="362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5E38D16-B77D-442F-B63A-09E04DE5821B}">
  <a:tblStyle styleId="{E5E38D16-B77D-442F-B63A-09E04DE5821B}"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10" orient="horz"/>
        <p:guide pos="386"/>
        <p:guide pos="3629"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font" Target="fonts/GothicA1SemiBold-bold.fntdata"/><Relationship Id="rId41" Type="http://schemas.openxmlformats.org/officeDocument/2006/relationships/font" Target="fonts/GothicA1SemiBold-regular.fntdata"/><Relationship Id="rId44" Type="http://schemas.openxmlformats.org/officeDocument/2006/relationships/font" Target="fonts/GothicA1-bold.fntdata"/><Relationship Id="rId43" Type="http://schemas.openxmlformats.org/officeDocument/2006/relationships/font" Target="fonts/GothicA1-regular.fntdata"/><Relationship Id="rId46" Type="http://schemas.openxmlformats.org/officeDocument/2006/relationships/font" Target="fonts/GothicA1Medium-bold.fntdata"/><Relationship Id="rId45" Type="http://schemas.openxmlformats.org/officeDocument/2006/relationships/font" Target="fonts/GothicA1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NanumGothic-bold.fntdata"/><Relationship Id="rId47" Type="http://schemas.openxmlformats.org/officeDocument/2006/relationships/font" Target="fonts/NanumGothic-regular.fntdata"/><Relationship Id="rId49" Type="http://schemas.openxmlformats.org/officeDocument/2006/relationships/font" Target="fonts/GothicA1ExtraBold-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004515" y="685800"/>
            <a:ext cx="4849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6c339b61e6_1_0:notes"/>
          <p:cNvSpPr/>
          <p:nvPr>
            <p:ph idx="2" type="sldImg"/>
          </p:nvPr>
        </p:nvSpPr>
        <p:spPr>
          <a:xfrm>
            <a:off x="1004515"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6c339b61e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7820832220_0_707:notes"/>
          <p:cNvSpPr/>
          <p:nvPr>
            <p:ph idx="2" type="sldImg"/>
          </p:nvPr>
        </p:nvSpPr>
        <p:spPr>
          <a:xfrm>
            <a:off x="1107815" y="801900"/>
            <a:ext cx="5346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g27820832220_0_707:notes"/>
          <p:cNvSpPr txBox="1"/>
          <p:nvPr>
            <p:ph idx="1" type="body"/>
          </p:nvPr>
        </p:nvSpPr>
        <p:spPr>
          <a:xfrm>
            <a:off x="756000" y="5078700"/>
            <a:ext cx="60480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SzPts val="1200"/>
              <a:buNone/>
            </a:pPr>
            <a:r>
              <a:rPr lang="ko"/>
              <a:t>우리는 금융권에 들어가고 / 타사는 금융권에 못들어감</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10969669e5_2_40:notes"/>
          <p:cNvSpPr/>
          <p:nvPr>
            <p:ph idx="2" type="sldImg"/>
          </p:nvPr>
        </p:nvSpPr>
        <p:spPr>
          <a:xfrm>
            <a:off x="1107531" y="801900"/>
            <a:ext cx="5345700" cy="40095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10969669e5_2_40: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12dda4ca48_3_240:notes"/>
          <p:cNvSpPr/>
          <p:nvPr>
            <p:ph idx="2" type="sldImg"/>
          </p:nvPr>
        </p:nvSpPr>
        <p:spPr>
          <a:xfrm>
            <a:off x="1108195" y="801900"/>
            <a:ext cx="53454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112dda4ca48_3_240:notes"/>
          <p:cNvSpPr txBox="1"/>
          <p:nvPr>
            <p:ph idx="1" type="body"/>
          </p:nvPr>
        </p:nvSpPr>
        <p:spPr>
          <a:xfrm>
            <a:off x="756000" y="5078700"/>
            <a:ext cx="6048000" cy="4811400"/>
          </a:xfrm>
          <a:prstGeom prst="rect">
            <a:avLst/>
          </a:prstGeom>
          <a:noFill/>
          <a:ln>
            <a:noFill/>
          </a:ln>
        </p:spPr>
        <p:txBody>
          <a:bodyPr anchorCtr="0" anchor="t" bIns="102825" lIns="102825" spcFirstLastPara="1" rIns="102825" wrap="square" tIns="1028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107ce89e48_0_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107ce89e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0fc2d72d86_5_77: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0fc2d72d86_5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108741293b_0_178:notes"/>
          <p:cNvSpPr txBox="1"/>
          <p:nvPr>
            <p:ph idx="1" type="body"/>
          </p:nvPr>
        </p:nvSpPr>
        <p:spPr>
          <a:xfrm>
            <a:off x="756000" y="5078700"/>
            <a:ext cx="60480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SzPts val="1200"/>
              <a:buNone/>
            </a:pPr>
            <a:r>
              <a:t/>
            </a:r>
            <a:endParaRPr/>
          </a:p>
        </p:txBody>
      </p:sp>
      <p:sp>
        <p:nvSpPr>
          <p:cNvPr id="317" name="Google Shape;317;g3108741293b_0_178:notes"/>
          <p:cNvSpPr/>
          <p:nvPr>
            <p:ph idx="2" type="sldImg"/>
          </p:nvPr>
        </p:nvSpPr>
        <p:spPr>
          <a:xfrm>
            <a:off x="1107815" y="801900"/>
            <a:ext cx="5346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0fc2d72d86_8_7: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0fc2d72d86_8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104f9da894_0_3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104f9da89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1289f41d21_0_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1289f41d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1289f41d21_0_17: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1289f41d2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1245e8360a_0_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1245e836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1057bda572_0_205: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1057bda572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1057bda572_0_221: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1057bda572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1057bda572_0_217: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1057bda572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7820832220_0_775: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7820832220_0_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1057bda572_0_68:notes"/>
          <p:cNvSpPr/>
          <p:nvPr>
            <p:ph idx="2" type="sldImg"/>
          </p:nvPr>
        </p:nvSpPr>
        <p:spPr>
          <a:xfrm>
            <a:off x="1005303" y="685800"/>
            <a:ext cx="4849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g11057bda572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7820832220_0_162:notes"/>
          <p:cNvSpPr/>
          <p:nvPr>
            <p:ph idx="2" type="sldImg"/>
          </p:nvPr>
        </p:nvSpPr>
        <p:spPr>
          <a:xfrm>
            <a:off x="1107531" y="801900"/>
            <a:ext cx="5345700" cy="40095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7820832220_0_162: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t>대표적으로 하나손보의 경우 </a:t>
            </a:r>
            <a:r>
              <a:rPr lang="ko">
                <a:solidFill>
                  <a:schemeClr val="dk1"/>
                </a:solidFill>
              </a:rPr>
              <a:t>스펙터 적용 </a:t>
            </a:r>
            <a:r>
              <a:rPr lang="ko"/>
              <a:t>전후비교</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7820832220_0_628:notes"/>
          <p:cNvSpPr/>
          <p:nvPr>
            <p:ph idx="2" type="sldImg"/>
          </p:nvPr>
        </p:nvSpPr>
        <p:spPr>
          <a:xfrm>
            <a:off x="1107815" y="801900"/>
            <a:ext cx="5346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g27820832220_0_628:notes"/>
          <p:cNvSpPr txBox="1"/>
          <p:nvPr>
            <p:ph idx="1" type="body"/>
          </p:nvPr>
        </p:nvSpPr>
        <p:spPr>
          <a:xfrm>
            <a:off x="756000" y="5078700"/>
            <a:ext cx="6048000" cy="4811400"/>
          </a:xfrm>
          <a:prstGeom prst="rect">
            <a:avLst/>
          </a:prstGeom>
          <a:noFill/>
          <a:ln>
            <a:noFill/>
          </a:ln>
        </p:spPr>
        <p:txBody>
          <a:bodyPr anchorCtr="0" anchor="t" bIns="102825" lIns="102825" spcFirstLastPara="1" rIns="102825" wrap="square" tIns="1028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7820832220_0_320:notes"/>
          <p:cNvSpPr txBox="1"/>
          <p:nvPr>
            <p:ph idx="1" type="body"/>
          </p:nvPr>
        </p:nvSpPr>
        <p:spPr>
          <a:xfrm>
            <a:off x="756000" y="5078700"/>
            <a:ext cx="60480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SzPts val="1200"/>
              <a:buNone/>
            </a:pPr>
            <a:r>
              <a:t/>
            </a:r>
            <a:endParaRPr/>
          </a:p>
        </p:txBody>
      </p:sp>
      <p:sp>
        <p:nvSpPr>
          <p:cNvPr id="498" name="Google Shape;498;g27820832220_0_320:notes"/>
          <p:cNvSpPr/>
          <p:nvPr>
            <p:ph idx="2" type="sldImg"/>
          </p:nvPr>
        </p:nvSpPr>
        <p:spPr>
          <a:xfrm>
            <a:off x="1107815" y="801900"/>
            <a:ext cx="5346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135b1d8d60_0_135:notes"/>
          <p:cNvSpPr/>
          <p:nvPr>
            <p:ph idx="2" type="sldImg"/>
          </p:nvPr>
        </p:nvSpPr>
        <p:spPr>
          <a:xfrm>
            <a:off x="1004515"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1135b1d8d6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136bbcd3cd_0_0:notes"/>
          <p:cNvSpPr/>
          <p:nvPr>
            <p:ph idx="2" type="sldImg"/>
          </p:nvPr>
        </p:nvSpPr>
        <p:spPr>
          <a:xfrm>
            <a:off x="1004515"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1136bbcd3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108741293b_0_0:notes"/>
          <p:cNvSpPr txBox="1"/>
          <p:nvPr>
            <p:ph idx="1" type="body"/>
          </p:nvPr>
        </p:nvSpPr>
        <p:spPr>
          <a:xfrm>
            <a:off x="756000" y="5078700"/>
            <a:ext cx="60480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SzPts val="1200"/>
              <a:buNone/>
            </a:pPr>
            <a:r>
              <a:t/>
            </a:r>
            <a:endParaRPr/>
          </a:p>
        </p:txBody>
      </p:sp>
      <p:sp>
        <p:nvSpPr>
          <p:cNvPr id="106" name="Google Shape;106;g3108741293b_0_0:notes"/>
          <p:cNvSpPr/>
          <p:nvPr>
            <p:ph idx="2" type="sldImg"/>
          </p:nvPr>
        </p:nvSpPr>
        <p:spPr>
          <a:xfrm>
            <a:off x="1107815" y="801900"/>
            <a:ext cx="5346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10969669e5_2_67:notes"/>
          <p:cNvSpPr/>
          <p:nvPr>
            <p:ph idx="2" type="sldImg"/>
          </p:nvPr>
        </p:nvSpPr>
        <p:spPr>
          <a:xfrm>
            <a:off x="1107531" y="801900"/>
            <a:ext cx="5345700" cy="40095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10969669e5_2_67: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t>CASB</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10969669e5_2_70:notes"/>
          <p:cNvSpPr/>
          <p:nvPr>
            <p:ph idx="2" type="sldImg"/>
          </p:nvPr>
        </p:nvSpPr>
        <p:spPr>
          <a:xfrm>
            <a:off x="1107531" y="801900"/>
            <a:ext cx="5345700" cy="40095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310969669e5_2_70: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t>CASB</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10969669e5_2_111:notes"/>
          <p:cNvSpPr/>
          <p:nvPr>
            <p:ph idx="2" type="sldImg"/>
          </p:nvPr>
        </p:nvSpPr>
        <p:spPr>
          <a:xfrm>
            <a:off x="1107531" y="801900"/>
            <a:ext cx="5345700" cy="40095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310969669e5_2_111: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t>CASB</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310969669e5_2_161:notes"/>
          <p:cNvSpPr/>
          <p:nvPr>
            <p:ph idx="2" type="sldImg"/>
          </p:nvPr>
        </p:nvSpPr>
        <p:spPr>
          <a:xfrm>
            <a:off x="1107531" y="801900"/>
            <a:ext cx="5345700" cy="40095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310969669e5_2_161: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
              <a:t>CASB</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108741293b_0_90:notes"/>
          <p:cNvSpPr txBox="1"/>
          <p:nvPr>
            <p:ph idx="1" type="body"/>
          </p:nvPr>
        </p:nvSpPr>
        <p:spPr>
          <a:xfrm>
            <a:off x="756000" y="5078700"/>
            <a:ext cx="60480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SzPts val="1200"/>
              <a:buNone/>
            </a:pPr>
            <a:r>
              <a:t/>
            </a:r>
            <a:endParaRPr/>
          </a:p>
        </p:txBody>
      </p:sp>
      <p:sp>
        <p:nvSpPr>
          <p:cNvPr id="135" name="Google Shape;135;g3108741293b_0_90:notes"/>
          <p:cNvSpPr/>
          <p:nvPr>
            <p:ph idx="2" type="sldImg"/>
          </p:nvPr>
        </p:nvSpPr>
        <p:spPr>
          <a:xfrm>
            <a:off x="1107815" y="801900"/>
            <a:ext cx="5346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1245e8360a_0_16: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1245e8360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7820832220_0_14:notes"/>
          <p:cNvSpPr/>
          <p:nvPr>
            <p:ph idx="2" type="sldImg"/>
          </p:nvPr>
        </p:nvSpPr>
        <p:spPr>
          <a:xfrm>
            <a:off x="1107815" y="801900"/>
            <a:ext cx="5346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g27820832220_0_14:notes"/>
          <p:cNvSpPr txBox="1"/>
          <p:nvPr>
            <p:ph idx="1" type="body"/>
          </p:nvPr>
        </p:nvSpPr>
        <p:spPr>
          <a:xfrm>
            <a:off x="756000" y="5078700"/>
            <a:ext cx="6048000" cy="4811400"/>
          </a:xfrm>
          <a:prstGeom prst="rect">
            <a:avLst/>
          </a:prstGeom>
          <a:noFill/>
          <a:ln>
            <a:noFill/>
          </a:ln>
        </p:spPr>
        <p:txBody>
          <a:bodyPr anchorCtr="0" anchor="t" bIns="102825" lIns="102825" spcFirstLastPara="1" rIns="102825" wrap="square" tIns="102825">
            <a:noAutofit/>
          </a:bodyPr>
          <a:lstStyle/>
          <a:p>
            <a:pPr indent="0" lvl="0" marL="0" rtl="0" algn="l">
              <a:lnSpc>
                <a:spcPct val="115000"/>
              </a:lnSpc>
              <a:spcBef>
                <a:spcPts val="0"/>
              </a:spcBef>
              <a:spcAft>
                <a:spcPts val="0"/>
              </a:spcAft>
              <a:buNone/>
            </a:pPr>
            <a:r>
              <a:rPr lang="ko">
                <a:solidFill>
                  <a:srgbClr val="222222"/>
                </a:solidFill>
              </a:rPr>
              <a:t>이제는 고도화된 공격, 시스템의 구조상 전통적인 보안시스템만으론 보안이 불가능함 제로 트러스트 분야의 경쟁력있는 제품이 필요</a:t>
            </a:r>
            <a:endParaRPr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7820832220_0_85:notes"/>
          <p:cNvSpPr/>
          <p:nvPr>
            <p:ph idx="2" type="sldImg"/>
          </p:nvPr>
        </p:nvSpPr>
        <p:spPr>
          <a:xfrm>
            <a:off x="1107815" y="801900"/>
            <a:ext cx="5346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27820832220_0_85:notes"/>
          <p:cNvSpPr txBox="1"/>
          <p:nvPr>
            <p:ph idx="1" type="body"/>
          </p:nvPr>
        </p:nvSpPr>
        <p:spPr>
          <a:xfrm>
            <a:off x="756000" y="5078700"/>
            <a:ext cx="60480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SzPts val="1200"/>
              <a:buNone/>
            </a:pPr>
            <a:r>
              <a:rPr lang="ko"/>
              <a:t>주요제조사들은 해외에 치우쳐있으며 가장높은 점유율을 자랑하는 멘로보다도 더 높은 상품성으로 평가되고 있음</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7820832220_0_557:notes"/>
          <p:cNvSpPr txBox="1"/>
          <p:nvPr>
            <p:ph idx="1" type="body"/>
          </p:nvPr>
        </p:nvSpPr>
        <p:spPr>
          <a:xfrm>
            <a:off x="756000" y="5078700"/>
            <a:ext cx="6048000" cy="4811400"/>
          </a:xfrm>
          <a:prstGeom prst="rect">
            <a:avLst/>
          </a:prstGeom>
          <a:noFill/>
          <a:ln>
            <a:noFill/>
          </a:ln>
        </p:spPr>
        <p:txBody>
          <a:bodyPr anchorCtr="0" anchor="t" bIns="102825" lIns="102825" spcFirstLastPara="1" rIns="102825" wrap="square" tIns="102825">
            <a:noAutofit/>
          </a:bodyPr>
          <a:lstStyle/>
          <a:p>
            <a:pPr indent="0" lvl="0" marL="0" rtl="0" algn="l">
              <a:lnSpc>
                <a:spcPct val="100000"/>
              </a:lnSpc>
              <a:spcBef>
                <a:spcPts val="0"/>
              </a:spcBef>
              <a:spcAft>
                <a:spcPts val="0"/>
              </a:spcAft>
              <a:buSzPts val="1200"/>
              <a:buNone/>
            </a:pPr>
            <a:r>
              <a:rPr lang="ko"/>
              <a:t>그 이유는 진화한 솔루션 기술때문인데 렌더링-실행 격리를 채택한 M사와 달리 원격 화면 스트리밍 전송을 통해 최적화된 완전한 격리환경을 제공함</a:t>
            </a:r>
            <a:endParaRPr/>
          </a:p>
        </p:txBody>
      </p:sp>
      <p:sp>
        <p:nvSpPr>
          <p:cNvPr id="212" name="Google Shape;212;g27820832220_0_557:notes"/>
          <p:cNvSpPr/>
          <p:nvPr>
            <p:ph idx="2" type="sldImg"/>
          </p:nvPr>
        </p:nvSpPr>
        <p:spPr>
          <a:xfrm>
            <a:off x="1107815" y="801900"/>
            <a:ext cx="5346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7820832220_0_483:notes"/>
          <p:cNvSpPr/>
          <p:nvPr>
            <p:ph idx="2" type="sldImg"/>
          </p:nvPr>
        </p:nvSpPr>
        <p:spPr>
          <a:xfrm>
            <a:off x="1107531" y="801900"/>
            <a:ext cx="5345700" cy="40095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7820832220_0_483: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64478" y="1094388"/>
            <a:ext cx="9963000" cy="3016800"/>
          </a:xfrm>
          <a:prstGeom prst="rect">
            <a:avLst/>
          </a:prstGeom>
        </p:spPr>
        <p:txBody>
          <a:bodyPr anchorCtr="0" anchor="b" bIns="116050" lIns="116050" spcFirstLastPara="1" rIns="116050" wrap="square" tIns="116050">
            <a:normAutofit/>
          </a:bodyPr>
          <a:lstStyle>
            <a:lvl1pPr lvl="0" algn="ctr">
              <a:spcBef>
                <a:spcPts val="0"/>
              </a:spcBef>
              <a:spcAft>
                <a:spcPts val="0"/>
              </a:spcAft>
              <a:buSzPts val="6600"/>
              <a:buNone/>
              <a:defRPr sz="6600"/>
            </a:lvl1pPr>
            <a:lvl2pPr lvl="1" algn="ctr">
              <a:spcBef>
                <a:spcPts val="0"/>
              </a:spcBef>
              <a:spcAft>
                <a:spcPts val="0"/>
              </a:spcAft>
              <a:buSzPts val="6600"/>
              <a:buNone/>
              <a:defRPr sz="6600"/>
            </a:lvl2pPr>
            <a:lvl3pPr lvl="2" algn="ctr">
              <a:spcBef>
                <a:spcPts val="0"/>
              </a:spcBef>
              <a:spcAft>
                <a:spcPts val="0"/>
              </a:spcAft>
              <a:buSzPts val="6600"/>
              <a:buNone/>
              <a:defRPr sz="6600"/>
            </a:lvl3pPr>
            <a:lvl4pPr lvl="3" algn="ctr">
              <a:spcBef>
                <a:spcPts val="0"/>
              </a:spcBef>
              <a:spcAft>
                <a:spcPts val="0"/>
              </a:spcAft>
              <a:buSzPts val="6600"/>
              <a:buNone/>
              <a:defRPr sz="6600"/>
            </a:lvl4pPr>
            <a:lvl5pPr lvl="4" algn="ctr">
              <a:spcBef>
                <a:spcPts val="0"/>
              </a:spcBef>
              <a:spcAft>
                <a:spcPts val="0"/>
              </a:spcAft>
              <a:buSzPts val="6600"/>
              <a:buNone/>
              <a:defRPr sz="6600"/>
            </a:lvl5pPr>
            <a:lvl6pPr lvl="5" algn="ctr">
              <a:spcBef>
                <a:spcPts val="0"/>
              </a:spcBef>
              <a:spcAft>
                <a:spcPts val="0"/>
              </a:spcAft>
              <a:buSzPts val="6600"/>
              <a:buNone/>
              <a:defRPr sz="6600"/>
            </a:lvl6pPr>
            <a:lvl7pPr lvl="6" algn="ctr">
              <a:spcBef>
                <a:spcPts val="0"/>
              </a:spcBef>
              <a:spcAft>
                <a:spcPts val="0"/>
              </a:spcAft>
              <a:buSzPts val="6600"/>
              <a:buNone/>
              <a:defRPr sz="6600"/>
            </a:lvl7pPr>
            <a:lvl8pPr lvl="7" algn="ctr">
              <a:spcBef>
                <a:spcPts val="0"/>
              </a:spcBef>
              <a:spcAft>
                <a:spcPts val="0"/>
              </a:spcAft>
              <a:buSzPts val="6600"/>
              <a:buNone/>
              <a:defRPr sz="6600"/>
            </a:lvl8pPr>
            <a:lvl9pPr lvl="8" algn="ctr">
              <a:spcBef>
                <a:spcPts val="0"/>
              </a:spcBef>
              <a:spcAft>
                <a:spcPts val="0"/>
              </a:spcAft>
              <a:buSzPts val="6600"/>
              <a:buNone/>
              <a:defRPr sz="6600"/>
            </a:lvl9pPr>
          </a:lstStyle>
          <a:p/>
        </p:txBody>
      </p:sp>
      <p:sp>
        <p:nvSpPr>
          <p:cNvPr id="11" name="Google Shape;11;p2"/>
          <p:cNvSpPr txBox="1"/>
          <p:nvPr>
            <p:ph idx="1" type="subTitle"/>
          </p:nvPr>
        </p:nvSpPr>
        <p:spPr>
          <a:xfrm>
            <a:off x="364468" y="4165643"/>
            <a:ext cx="9963000" cy="1164900"/>
          </a:xfrm>
          <a:prstGeom prst="rect">
            <a:avLst/>
          </a:prstGeom>
        </p:spPr>
        <p:txBody>
          <a:bodyPr anchorCtr="0" anchor="t" bIns="116050" lIns="116050" spcFirstLastPara="1" rIns="116050" wrap="square" tIns="11605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2" name="Google Shape;12;p2"/>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7" name="Shape 47"/>
        <p:cNvGrpSpPr/>
        <p:nvPr/>
      </p:nvGrpSpPr>
      <p:grpSpPr>
        <a:xfrm>
          <a:off x="0" y="0"/>
          <a:ext cx="0" cy="0"/>
          <a:chOff x="0" y="0"/>
          <a:chExt cx="0" cy="0"/>
        </a:xfrm>
      </p:grpSpPr>
      <p:sp>
        <p:nvSpPr>
          <p:cNvPr id="48" name="Google Shape;48;p12"/>
          <p:cNvSpPr txBox="1"/>
          <p:nvPr>
            <p:ph type="title"/>
          </p:nvPr>
        </p:nvSpPr>
        <p:spPr>
          <a:xfrm>
            <a:off x="364457" y="654133"/>
            <a:ext cx="9962700" cy="841800"/>
          </a:xfrm>
          <a:prstGeom prst="rect">
            <a:avLst/>
          </a:prstGeom>
          <a:noFill/>
          <a:ln>
            <a:noFill/>
          </a:ln>
        </p:spPr>
        <p:txBody>
          <a:bodyPr anchorCtr="0" anchor="t" bIns="111825" lIns="111825" spcFirstLastPara="1" rIns="111825" wrap="square" tIns="111825">
            <a:normAutofit/>
          </a:bodyPr>
          <a:lstStyle>
            <a:lvl1pPr lvl="0" rtl="0" algn="l">
              <a:lnSpc>
                <a:spcPct val="100000"/>
              </a:lnSpc>
              <a:spcBef>
                <a:spcPts val="0"/>
              </a:spcBef>
              <a:spcAft>
                <a:spcPts val="0"/>
              </a:spcAft>
              <a:buSzPts val="3400"/>
              <a:buNone/>
              <a:defRPr b="0" i="0"/>
            </a:lvl1pPr>
            <a:lvl2pPr lvl="1" rtl="0" algn="l">
              <a:lnSpc>
                <a:spcPct val="100000"/>
              </a:lnSpc>
              <a:spcBef>
                <a:spcPts val="0"/>
              </a:spcBef>
              <a:spcAft>
                <a:spcPts val="0"/>
              </a:spcAft>
              <a:buSzPts val="3400"/>
              <a:buNone/>
              <a:defRPr/>
            </a:lvl2pPr>
            <a:lvl3pPr lvl="2" rtl="0" algn="l">
              <a:lnSpc>
                <a:spcPct val="100000"/>
              </a:lnSpc>
              <a:spcBef>
                <a:spcPts val="0"/>
              </a:spcBef>
              <a:spcAft>
                <a:spcPts val="0"/>
              </a:spcAft>
              <a:buSzPts val="3400"/>
              <a:buNone/>
              <a:defRPr/>
            </a:lvl3pPr>
            <a:lvl4pPr lvl="3" rtl="0" algn="l">
              <a:lnSpc>
                <a:spcPct val="100000"/>
              </a:lnSpc>
              <a:spcBef>
                <a:spcPts val="0"/>
              </a:spcBef>
              <a:spcAft>
                <a:spcPts val="0"/>
              </a:spcAft>
              <a:buSzPts val="3400"/>
              <a:buNone/>
              <a:defRPr/>
            </a:lvl4pPr>
            <a:lvl5pPr lvl="4" rtl="0" algn="l">
              <a:lnSpc>
                <a:spcPct val="100000"/>
              </a:lnSpc>
              <a:spcBef>
                <a:spcPts val="0"/>
              </a:spcBef>
              <a:spcAft>
                <a:spcPts val="0"/>
              </a:spcAft>
              <a:buSzPts val="3400"/>
              <a:buNone/>
              <a:defRPr/>
            </a:lvl5pPr>
            <a:lvl6pPr lvl="5" rtl="0" algn="l">
              <a:lnSpc>
                <a:spcPct val="100000"/>
              </a:lnSpc>
              <a:spcBef>
                <a:spcPts val="0"/>
              </a:spcBef>
              <a:spcAft>
                <a:spcPts val="0"/>
              </a:spcAft>
              <a:buSzPts val="3400"/>
              <a:buNone/>
              <a:defRPr/>
            </a:lvl6pPr>
            <a:lvl7pPr lvl="6" rtl="0" algn="l">
              <a:lnSpc>
                <a:spcPct val="100000"/>
              </a:lnSpc>
              <a:spcBef>
                <a:spcPts val="0"/>
              </a:spcBef>
              <a:spcAft>
                <a:spcPts val="0"/>
              </a:spcAft>
              <a:buSzPts val="3400"/>
              <a:buNone/>
              <a:defRPr/>
            </a:lvl7pPr>
            <a:lvl8pPr lvl="7" rtl="0" algn="l">
              <a:lnSpc>
                <a:spcPct val="100000"/>
              </a:lnSpc>
              <a:spcBef>
                <a:spcPts val="0"/>
              </a:spcBef>
              <a:spcAft>
                <a:spcPts val="0"/>
              </a:spcAft>
              <a:buSzPts val="3400"/>
              <a:buNone/>
              <a:defRPr/>
            </a:lvl8pPr>
            <a:lvl9pPr lvl="8" rtl="0" algn="l">
              <a:lnSpc>
                <a:spcPct val="100000"/>
              </a:lnSpc>
              <a:spcBef>
                <a:spcPts val="0"/>
              </a:spcBef>
              <a:spcAft>
                <a:spcPts val="0"/>
              </a:spcAft>
              <a:buSzPts val="3400"/>
              <a:buNone/>
              <a:defRPr/>
            </a:lvl9pPr>
          </a:lstStyle>
          <a:p/>
        </p:txBody>
      </p:sp>
      <p:sp>
        <p:nvSpPr>
          <p:cNvPr id="49" name="Google Shape;49;p12"/>
          <p:cNvSpPr txBox="1"/>
          <p:nvPr>
            <p:ph idx="1" type="body"/>
          </p:nvPr>
        </p:nvSpPr>
        <p:spPr>
          <a:xfrm>
            <a:off x="364457" y="1694000"/>
            <a:ext cx="4677000" cy="5021700"/>
          </a:xfrm>
          <a:prstGeom prst="rect">
            <a:avLst/>
          </a:prstGeom>
          <a:noFill/>
          <a:ln>
            <a:noFill/>
          </a:ln>
        </p:spPr>
        <p:txBody>
          <a:bodyPr anchorCtr="0" anchor="t" bIns="111825" lIns="111825" spcFirstLastPara="1" rIns="111825" wrap="square" tIns="111825">
            <a:normAutofit/>
          </a:bodyPr>
          <a:lstStyle>
            <a:lvl1pPr indent="-336550" lvl="0" marL="457200" rtl="0" algn="l">
              <a:lnSpc>
                <a:spcPct val="115000"/>
              </a:lnSpc>
              <a:spcBef>
                <a:spcPts val="0"/>
              </a:spcBef>
              <a:spcAft>
                <a:spcPts val="0"/>
              </a:spcAft>
              <a:buSzPts val="1700"/>
              <a:buChar char="●"/>
              <a:defRPr b="0" i="0" sz="1700"/>
            </a:lvl1pPr>
            <a:lvl2pPr indent="-323850" lvl="1" marL="914400" rtl="0" algn="l">
              <a:lnSpc>
                <a:spcPct val="115000"/>
              </a:lnSpc>
              <a:spcBef>
                <a:spcPts val="0"/>
              </a:spcBef>
              <a:spcAft>
                <a:spcPts val="0"/>
              </a:spcAft>
              <a:buSzPts val="1500"/>
              <a:buChar char="○"/>
              <a:defRPr sz="1500"/>
            </a:lvl2pPr>
            <a:lvl3pPr indent="-323850" lvl="2" marL="1371600" rtl="0" algn="l">
              <a:lnSpc>
                <a:spcPct val="115000"/>
              </a:lnSpc>
              <a:spcBef>
                <a:spcPts val="0"/>
              </a:spcBef>
              <a:spcAft>
                <a:spcPts val="0"/>
              </a:spcAft>
              <a:buSzPts val="1500"/>
              <a:buChar char="■"/>
              <a:defRPr sz="1500"/>
            </a:lvl3pPr>
            <a:lvl4pPr indent="-323850" lvl="3" marL="1828800" rtl="0" algn="l">
              <a:lnSpc>
                <a:spcPct val="115000"/>
              </a:lnSpc>
              <a:spcBef>
                <a:spcPts val="0"/>
              </a:spcBef>
              <a:spcAft>
                <a:spcPts val="0"/>
              </a:spcAft>
              <a:buSzPts val="1500"/>
              <a:buChar char="●"/>
              <a:defRPr sz="1500"/>
            </a:lvl4pPr>
            <a:lvl5pPr indent="-323850" lvl="4" marL="2286000" rtl="0" algn="l">
              <a:lnSpc>
                <a:spcPct val="115000"/>
              </a:lnSpc>
              <a:spcBef>
                <a:spcPts val="0"/>
              </a:spcBef>
              <a:spcAft>
                <a:spcPts val="0"/>
              </a:spcAft>
              <a:buSzPts val="1500"/>
              <a:buChar char="○"/>
              <a:defRPr sz="1500"/>
            </a:lvl5pPr>
            <a:lvl6pPr indent="-323850" lvl="5" marL="2743200" rtl="0" algn="l">
              <a:lnSpc>
                <a:spcPct val="115000"/>
              </a:lnSpc>
              <a:spcBef>
                <a:spcPts val="0"/>
              </a:spcBef>
              <a:spcAft>
                <a:spcPts val="0"/>
              </a:spcAft>
              <a:buSzPts val="1500"/>
              <a:buChar char="■"/>
              <a:defRPr sz="1500"/>
            </a:lvl6pPr>
            <a:lvl7pPr indent="-323850" lvl="6" marL="3200400" rtl="0" algn="l">
              <a:lnSpc>
                <a:spcPct val="115000"/>
              </a:lnSpc>
              <a:spcBef>
                <a:spcPts val="0"/>
              </a:spcBef>
              <a:spcAft>
                <a:spcPts val="0"/>
              </a:spcAft>
              <a:buSzPts val="1500"/>
              <a:buChar char="●"/>
              <a:defRPr sz="1500"/>
            </a:lvl7pPr>
            <a:lvl8pPr indent="-323850" lvl="7" marL="3657600" rtl="0" algn="l">
              <a:lnSpc>
                <a:spcPct val="115000"/>
              </a:lnSpc>
              <a:spcBef>
                <a:spcPts val="0"/>
              </a:spcBef>
              <a:spcAft>
                <a:spcPts val="0"/>
              </a:spcAft>
              <a:buSzPts val="1500"/>
              <a:buChar char="○"/>
              <a:defRPr sz="1500"/>
            </a:lvl8pPr>
            <a:lvl9pPr indent="-323850" lvl="8" marL="4114800" rtl="0" algn="l">
              <a:lnSpc>
                <a:spcPct val="115000"/>
              </a:lnSpc>
              <a:spcBef>
                <a:spcPts val="0"/>
              </a:spcBef>
              <a:spcAft>
                <a:spcPts val="0"/>
              </a:spcAft>
              <a:buSzPts val="1500"/>
              <a:buChar char="■"/>
              <a:defRPr sz="1500"/>
            </a:lvl9pPr>
          </a:lstStyle>
          <a:p/>
        </p:txBody>
      </p:sp>
      <p:sp>
        <p:nvSpPr>
          <p:cNvPr id="50" name="Google Shape;50;p12"/>
          <p:cNvSpPr txBox="1"/>
          <p:nvPr>
            <p:ph idx="2" type="body"/>
          </p:nvPr>
        </p:nvSpPr>
        <p:spPr>
          <a:xfrm>
            <a:off x="5650313" y="1694000"/>
            <a:ext cx="4677000" cy="5021700"/>
          </a:xfrm>
          <a:prstGeom prst="rect">
            <a:avLst/>
          </a:prstGeom>
          <a:noFill/>
          <a:ln>
            <a:noFill/>
          </a:ln>
        </p:spPr>
        <p:txBody>
          <a:bodyPr anchorCtr="0" anchor="t" bIns="111825" lIns="111825" spcFirstLastPara="1" rIns="111825" wrap="square" tIns="111825">
            <a:normAutofit/>
          </a:bodyPr>
          <a:lstStyle>
            <a:lvl1pPr indent="-336550" lvl="0" marL="457200" rtl="0" algn="l">
              <a:lnSpc>
                <a:spcPct val="115000"/>
              </a:lnSpc>
              <a:spcBef>
                <a:spcPts val="0"/>
              </a:spcBef>
              <a:spcAft>
                <a:spcPts val="0"/>
              </a:spcAft>
              <a:buSzPts val="1700"/>
              <a:buChar char="●"/>
              <a:defRPr b="0" i="0" sz="1700"/>
            </a:lvl1pPr>
            <a:lvl2pPr indent="-323850" lvl="1" marL="914400" rtl="0" algn="l">
              <a:lnSpc>
                <a:spcPct val="115000"/>
              </a:lnSpc>
              <a:spcBef>
                <a:spcPts val="0"/>
              </a:spcBef>
              <a:spcAft>
                <a:spcPts val="0"/>
              </a:spcAft>
              <a:buSzPts val="1500"/>
              <a:buChar char="○"/>
              <a:defRPr sz="1500"/>
            </a:lvl2pPr>
            <a:lvl3pPr indent="-323850" lvl="2" marL="1371600" rtl="0" algn="l">
              <a:lnSpc>
                <a:spcPct val="115000"/>
              </a:lnSpc>
              <a:spcBef>
                <a:spcPts val="0"/>
              </a:spcBef>
              <a:spcAft>
                <a:spcPts val="0"/>
              </a:spcAft>
              <a:buSzPts val="1500"/>
              <a:buChar char="■"/>
              <a:defRPr sz="1500"/>
            </a:lvl3pPr>
            <a:lvl4pPr indent="-323850" lvl="3" marL="1828800" rtl="0" algn="l">
              <a:lnSpc>
                <a:spcPct val="115000"/>
              </a:lnSpc>
              <a:spcBef>
                <a:spcPts val="0"/>
              </a:spcBef>
              <a:spcAft>
                <a:spcPts val="0"/>
              </a:spcAft>
              <a:buSzPts val="1500"/>
              <a:buChar char="●"/>
              <a:defRPr sz="1500"/>
            </a:lvl4pPr>
            <a:lvl5pPr indent="-323850" lvl="4" marL="2286000" rtl="0" algn="l">
              <a:lnSpc>
                <a:spcPct val="115000"/>
              </a:lnSpc>
              <a:spcBef>
                <a:spcPts val="0"/>
              </a:spcBef>
              <a:spcAft>
                <a:spcPts val="0"/>
              </a:spcAft>
              <a:buSzPts val="1500"/>
              <a:buChar char="○"/>
              <a:defRPr sz="1500"/>
            </a:lvl5pPr>
            <a:lvl6pPr indent="-323850" lvl="5" marL="2743200" rtl="0" algn="l">
              <a:lnSpc>
                <a:spcPct val="115000"/>
              </a:lnSpc>
              <a:spcBef>
                <a:spcPts val="0"/>
              </a:spcBef>
              <a:spcAft>
                <a:spcPts val="0"/>
              </a:spcAft>
              <a:buSzPts val="1500"/>
              <a:buChar char="■"/>
              <a:defRPr sz="1500"/>
            </a:lvl6pPr>
            <a:lvl7pPr indent="-323850" lvl="6" marL="3200400" rtl="0" algn="l">
              <a:lnSpc>
                <a:spcPct val="115000"/>
              </a:lnSpc>
              <a:spcBef>
                <a:spcPts val="0"/>
              </a:spcBef>
              <a:spcAft>
                <a:spcPts val="0"/>
              </a:spcAft>
              <a:buSzPts val="1500"/>
              <a:buChar char="●"/>
              <a:defRPr sz="1500"/>
            </a:lvl7pPr>
            <a:lvl8pPr indent="-323850" lvl="7" marL="3657600" rtl="0" algn="l">
              <a:lnSpc>
                <a:spcPct val="115000"/>
              </a:lnSpc>
              <a:spcBef>
                <a:spcPts val="0"/>
              </a:spcBef>
              <a:spcAft>
                <a:spcPts val="0"/>
              </a:spcAft>
              <a:buSzPts val="1500"/>
              <a:buChar char="○"/>
              <a:defRPr sz="1500"/>
            </a:lvl8pPr>
            <a:lvl9pPr indent="-323850" lvl="8" marL="4114800" rtl="0" algn="l">
              <a:lnSpc>
                <a:spcPct val="115000"/>
              </a:lnSpc>
              <a:spcBef>
                <a:spcPts val="0"/>
              </a:spcBef>
              <a:spcAft>
                <a:spcPts val="0"/>
              </a:spcAft>
              <a:buSzPts val="1500"/>
              <a:buChar char="■"/>
              <a:defRPr sz="1500"/>
            </a:lvl9pPr>
          </a:lstStyle>
          <a:p/>
        </p:txBody>
      </p:sp>
      <p:sp>
        <p:nvSpPr>
          <p:cNvPr id="51" name="Google Shape;51;p12"/>
          <p:cNvSpPr txBox="1"/>
          <p:nvPr>
            <p:ph idx="12" type="sldNum"/>
          </p:nvPr>
        </p:nvSpPr>
        <p:spPr>
          <a:xfrm>
            <a:off x="9906472" y="6854367"/>
            <a:ext cx="641700" cy="578700"/>
          </a:xfrm>
          <a:prstGeom prst="rect">
            <a:avLst/>
          </a:prstGeom>
          <a:noFill/>
          <a:ln>
            <a:noFill/>
          </a:ln>
        </p:spPr>
        <p:txBody>
          <a:bodyPr anchorCtr="0" anchor="ctr" bIns="111825" lIns="111825" spcFirstLastPara="1" rIns="111825" wrap="square" tIns="111825">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13"/>
          <p:cNvSpPr txBox="1"/>
          <p:nvPr>
            <p:ph type="title"/>
          </p:nvPr>
        </p:nvSpPr>
        <p:spPr>
          <a:xfrm>
            <a:off x="364457" y="654133"/>
            <a:ext cx="9962700" cy="841800"/>
          </a:xfrm>
          <a:prstGeom prst="rect">
            <a:avLst/>
          </a:prstGeom>
          <a:noFill/>
          <a:ln>
            <a:noFill/>
          </a:ln>
        </p:spPr>
        <p:txBody>
          <a:bodyPr anchorCtr="0" anchor="t" bIns="111825" lIns="111825" spcFirstLastPara="1" rIns="111825" wrap="square" tIns="111825">
            <a:normAutofit/>
          </a:bodyPr>
          <a:lstStyle>
            <a:lvl1pPr lvl="0" rtl="0" algn="l">
              <a:lnSpc>
                <a:spcPct val="100000"/>
              </a:lnSpc>
              <a:spcBef>
                <a:spcPts val="0"/>
              </a:spcBef>
              <a:spcAft>
                <a:spcPts val="0"/>
              </a:spcAft>
              <a:buSzPts val="3400"/>
              <a:buNone/>
              <a:defRPr b="0" i="0"/>
            </a:lvl1pPr>
            <a:lvl2pPr lvl="1" rtl="0" algn="l">
              <a:lnSpc>
                <a:spcPct val="100000"/>
              </a:lnSpc>
              <a:spcBef>
                <a:spcPts val="0"/>
              </a:spcBef>
              <a:spcAft>
                <a:spcPts val="0"/>
              </a:spcAft>
              <a:buSzPts val="3400"/>
              <a:buNone/>
              <a:defRPr/>
            </a:lvl2pPr>
            <a:lvl3pPr lvl="2" rtl="0" algn="l">
              <a:lnSpc>
                <a:spcPct val="100000"/>
              </a:lnSpc>
              <a:spcBef>
                <a:spcPts val="0"/>
              </a:spcBef>
              <a:spcAft>
                <a:spcPts val="0"/>
              </a:spcAft>
              <a:buSzPts val="3400"/>
              <a:buNone/>
              <a:defRPr/>
            </a:lvl3pPr>
            <a:lvl4pPr lvl="3" rtl="0" algn="l">
              <a:lnSpc>
                <a:spcPct val="100000"/>
              </a:lnSpc>
              <a:spcBef>
                <a:spcPts val="0"/>
              </a:spcBef>
              <a:spcAft>
                <a:spcPts val="0"/>
              </a:spcAft>
              <a:buSzPts val="3400"/>
              <a:buNone/>
              <a:defRPr/>
            </a:lvl4pPr>
            <a:lvl5pPr lvl="4" rtl="0" algn="l">
              <a:lnSpc>
                <a:spcPct val="100000"/>
              </a:lnSpc>
              <a:spcBef>
                <a:spcPts val="0"/>
              </a:spcBef>
              <a:spcAft>
                <a:spcPts val="0"/>
              </a:spcAft>
              <a:buSzPts val="3400"/>
              <a:buNone/>
              <a:defRPr/>
            </a:lvl5pPr>
            <a:lvl6pPr lvl="5" rtl="0" algn="l">
              <a:lnSpc>
                <a:spcPct val="100000"/>
              </a:lnSpc>
              <a:spcBef>
                <a:spcPts val="0"/>
              </a:spcBef>
              <a:spcAft>
                <a:spcPts val="0"/>
              </a:spcAft>
              <a:buSzPts val="3400"/>
              <a:buNone/>
              <a:defRPr/>
            </a:lvl6pPr>
            <a:lvl7pPr lvl="6" rtl="0" algn="l">
              <a:lnSpc>
                <a:spcPct val="100000"/>
              </a:lnSpc>
              <a:spcBef>
                <a:spcPts val="0"/>
              </a:spcBef>
              <a:spcAft>
                <a:spcPts val="0"/>
              </a:spcAft>
              <a:buSzPts val="3400"/>
              <a:buNone/>
              <a:defRPr/>
            </a:lvl7pPr>
            <a:lvl8pPr lvl="7" rtl="0" algn="l">
              <a:lnSpc>
                <a:spcPct val="100000"/>
              </a:lnSpc>
              <a:spcBef>
                <a:spcPts val="0"/>
              </a:spcBef>
              <a:spcAft>
                <a:spcPts val="0"/>
              </a:spcAft>
              <a:buSzPts val="3400"/>
              <a:buNone/>
              <a:defRPr/>
            </a:lvl8pPr>
            <a:lvl9pPr lvl="8" rtl="0" algn="l">
              <a:lnSpc>
                <a:spcPct val="100000"/>
              </a:lnSpc>
              <a:spcBef>
                <a:spcPts val="0"/>
              </a:spcBef>
              <a:spcAft>
                <a:spcPts val="0"/>
              </a:spcAft>
              <a:buSzPts val="3400"/>
              <a:buNone/>
              <a:defRPr/>
            </a:lvl9pPr>
          </a:lstStyle>
          <a:p/>
        </p:txBody>
      </p:sp>
      <p:sp>
        <p:nvSpPr>
          <p:cNvPr id="54" name="Google Shape;54;p13"/>
          <p:cNvSpPr txBox="1"/>
          <p:nvPr>
            <p:ph idx="12" type="sldNum"/>
          </p:nvPr>
        </p:nvSpPr>
        <p:spPr>
          <a:xfrm>
            <a:off x="9906472" y="6854367"/>
            <a:ext cx="641700" cy="578700"/>
          </a:xfrm>
          <a:prstGeom prst="rect">
            <a:avLst/>
          </a:prstGeom>
          <a:noFill/>
          <a:ln>
            <a:noFill/>
          </a:ln>
        </p:spPr>
        <p:txBody>
          <a:bodyPr anchorCtr="0" anchor="ctr" bIns="111825" lIns="111825" spcFirstLastPara="1" rIns="111825" wrap="square" tIns="111825">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5" name="Shape 55"/>
        <p:cNvGrpSpPr/>
        <p:nvPr/>
      </p:nvGrpSpPr>
      <p:grpSpPr>
        <a:xfrm>
          <a:off x="0" y="0"/>
          <a:ext cx="0" cy="0"/>
          <a:chOff x="0" y="0"/>
          <a:chExt cx="0" cy="0"/>
        </a:xfrm>
      </p:grpSpPr>
      <p:sp>
        <p:nvSpPr>
          <p:cNvPr id="56" name="Google Shape;56;p14"/>
          <p:cNvSpPr txBox="1"/>
          <p:nvPr>
            <p:ph type="title"/>
          </p:nvPr>
        </p:nvSpPr>
        <p:spPr>
          <a:xfrm>
            <a:off x="364457" y="816665"/>
            <a:ext cx="3283200" cy="1110900"/>
          </a:xfrm>
          <a:prstGeom prst="rect">
            <a:avLst/>
          </a:prstGeom>
          <a:noFill/>
          <a:ln>
            <a:noFill/>
          </a:ln>
        </p:spPr>
        <p:txBody>
          <a:bodyPr anchorCtr="0" anchor="b" bIns="111825" lIns="111825" spcFirstLastPara="1" rIns="111825" wrap="square" tIns="111825">
            <a:normAutofit/>
          </a:bodyPr>
          <a:lstStyle>
            <a:lvl1pPr lvl="0" rtl="0" algn="l">
              <a:lnSpc>
                <a:spcPct val="100000"/>
              </a:lnSpc>
              <a:spcBef>
                <a:spcPts val="0"/>
              </a:spcBef>
              <a:spcAft>
                <a:spcPts val="0"/>
              </a:spcAft>
              <a:buSzPts val="2900"/>
              <a:buNone/>
              <a:defRPr b="0" i="0" sz="2900"/>
            </a:lvl1pPr>
            <a:lvl2pPr lvl="1" rtl="0" algn="l">
              <a:lnSpc>
                <a:spcPct val="100000"/>
              </a:lnSpc>
              <a:spcBef>
                <a:spcPts val="0"/>
              </a:spcBef>
              <a:spcAft>
                <a:spcPts val="0"/>
              </a:spcAft>
              <a:buSzPts val="2900"/>
              <a:buNone/>
              <a:defRPr sz="2900"/>
            </a:lvl2pPr>
            <a:lvl3pPr lvl="2" rtl="0" algn="l">
              <a:lnSpc>
                <a:spcPct val="100000"/>
              </a:lnSpc>
              <a:spcBef>
                <a:spcPts val="0"/>
              </a:spcBef>
              <a:spcAft>
                <a:spcPts val="0"/>
              </a:spcAft>
              <a:buSzPts val="2900"/>
              <a:buNone/>
              <a:defRPr sz="2900"/>
            </a:lvl3pPr>
            <a:lvl4pPr lvl="3" rtl="0" algn="l">
              <a:lnSpc>
                <a:spcPct val="100000"/>
              </a:lnSpc>
              <a:spcBef>
                <a:spcPts val="0"/>
              </a:spcBef>
              <a:spcAft>
                <a:spcPts val="0"/>
              </a:spcAft>
              <a:buSzPts val="2900"/>
              <a:buNone/>
              <a:defRPr sz="2900"/>
            </a:lvl4pPr>
            <a:lvl5pPr lvl="4" rtl="0" algn="l">
              <a:lnSpc>
                <a:spcPct val="100000"/>
              </a:lnSpc>
              <a:spcBef>
                <a:spcPts val="0"/>
              </a:spcBef>
              <a:spcAft>
                <a:spcPts val="0"/>
              </a:spcAft>
              <a:buSzPts val="2900"/>
              <a:buNone/>
              <a:defRPr sz="2900"/>
            </a:lvl5pPr>
            <a:lvl6pPr lvl="5" rtl="0" algn="l">
              <a:lnSpc>
                <a:spcPct val="100000"/>
              </a:lnSpc>
              <a:spcBef>
                <a:spcPts val="0"/>
              </a:spcBef>
              <a:spcAft>
                <a:spcPts val="0"/>
              </a:spcAft>
              <a:buSzPts val="2900"/>
              <a:buNone/>
              <a:defRPr sz="2900"/>
            </a:lvl6pPr>
            <a:lvl7pPr lvl="6" rtl="0" algn="l">
              <a:lnSpc>
                <a:spcPct val="100000"/>
              </a:lnSpc>
              <a:spcBef>
                <a:spcPts val="0"/>
              </a:spcBef>
              <a:spcAft>
                <a:spcPts val="0"/>
              </a:spcAft>
              <a:buSzPts val="2900"/>
              <a:buNone/>
              <a:defRPr sz="2900"/>
            </a:lvl7pPr>
            <a:lvl8pPr lvl="7" rtl="0" algn="l">
              <a:lnSpc>
                <a:spcPct val="100000"/>
              </a:lnSpc>
              <a:spcBef>
                <a:spcPts val="0"/>
              </a:spcBef>
              <a:spcAft>
                <a:spcPts val="0"/>
              </a:spcAft>
              <a:buSzPts val="2900"/>
              <a:buNone/>
              <a:defRPr sz="2900"/>
            </a:lvl8pPr>
            <a:lvl9pPr lvl="8" rtl="0" algn="l">
              <a:lnSpc>
                <a:spcPct val="100000"/>
              </a:lnSpc>
              <a:spcBef>
                <a:spcPts val="0"/>
              </a:spcBef>
              <a:spcAft>
                <a:spcPts val="0"/>
              </a:spcAft>
              <a:buSzPts val="2900"/>
              <a:buNone/>
              <a:defRPr sz="2900"/>
            </a:lvl9pPr>
          </a:lstStyle>
          <a:p/>
        </p:txBody>
      </p:sp>
      <p:sp>
        <p:nvSpPr>
          <p:cNvPr id="57" name="Google Shape;57;p14"/>
          <p:cNvSpPr txBox="1"/>
          <p:nvPr>
            <p:ph idx="1" type="body"/>
          </p:nvPr>
        </p:nvSpPr>
        <p:spPr>
          <a:xfrm>
            <a:off x="364457" y="2042545"/>
            <a:ext cx="3283200" cy="4673700"/>
          </a:xfrm>
          <a:prstGeom prst="rect">
            <a:avLst/>
          </a:prstGeom>
          <a:noFill/>
          <a:ln>
            <a:noFill/>
          </a:ln>
        </p:spPr>
        <p:txBody>
          <a:bodyPr anchorCtr="0" anchor="t" bIns="111825" lIns="111825" spcFirstLastPara="1" rIns="111825" wrap="square" tIns="111825">
            <a:normAutofit/>
          </a:bodyPr>
          <a:lstStyle>
            <a:lvl1pPr indent="-323850" lvl="0" marL="457200" rtl="0" algn="l">
              <a:lnSpc>
                <a:spcPct val="115000"/>
              </a:lnSpc>
              <a:spcBef>
                <a:spcPts val="0"/>
              </a:spcBef>
              <a:spcAft>
                <a:spcPts val="0"/>
              </a:spcAft>
              <a:buSzPts val="1500"/>
              <a:buChar char="●"/>
              <a:defRPr b="0" i="0" sz="1500"/>
            </a:lvl1pPr>
            <a:lvl2pPr indent="-323850" lvl="1" marL="914400" rtl="0" algn="l">
              <a:lnSpc>
                <a:spcPct val="115000"/>
              </a:lnSpc>
              <a:spcBef>
                <a:spcPts val="0"/>
              </a:spcBef>
              <a:spcAft>
                <a:spcPts val="0"/>
              </a:spcAft>
              <a:buSzPts val="1500"/>
              <a:buChar char="○"/>
              <a:defRPr sz="1500"/>
            </a:lvl2pPr>
            <a:lvl3pPr indent="-323850" lvl="2" marL="1371600" rtl="0" algn="l">
              <a:lnSpc>
                <a:spcPct val="115000"/>
              </a:lnSpc>
              <a:spcBef>
                <a:spcPts val="0"/>
              </a:spcBef>
              <a:spcAft>
                <a:spcPts val="0"/>
              </a:spcAft>
              <a:buSzPts val="1500"/>
              <a:buChar char="■"/>
              <a:defRPr sz="1500"/>
            </a:lvl3pPr>
            <a:lvl4pPr indent="-323850" lvl="3" marL="1828800" rtl="0" algn="l">
              <a:lnSpc>
                <a:spcPct val="115000"/>
              </a:lnSpc>
              <a:spcBef>
                <a:spcPts val="0"/>
              </a:spcBef>
              <a:spcAft>
                <a:spcPts val="0"/>
              </a:spcAft>
              <a:buSzPts val="1500"/>
              <a:buChar char="●"/>
              <a:defRPr sz="1500"/>
            </a:lvl4pPr>
            <a:lvl5pPr indent="-323850" lvl="4" marL="2286000" rtl="0" algn="l">
              <a:lnSpc>
                <a:spcPct val="115000"/>
              </a:lnSpc>
              <a:spcBef>
                <a:spcPts val="0"/>
              </a:spcBef>
              <a:spcAft>
                <a:spcPts val="0"/>
              </a:spcAft>
              <a:buSzPts val="1500"/>
              <a:buChar char="○"/>
              <a:defRPr sz="1500"/>
            </a:lvl5pPr>
            <a:lvl6pPr indent="-323850" lvl="5" marL="2743200" rtl="0" algn="l">
              <a:lnSpc>
                <a:spcPct val="115000"/>
              </a:lnSpc>
              <a:spcBef>
                <a:spcPts val="0"/>
              </a:spcBef>
              <a:spcAft>
                <a:spcPts val="0"/>
              </a:spcAft>
              <a:buSzPts val="1500"/>
              <a:buChar char="■"/>
              <a:defRPr sz="1500"/>
            </a:lvl6pPr>
            <a:lvl7pPr indent="-323850" lvl="6" marL="3200400" rtl="0" algn="l">
              <a:lnSpc>
                <a:spcPct val="115000"/>
              </a:lnSpc>
              <a:spcBef>
                <a:spcPts val="0"/>
              </a:spcBef>
              <a:spcAft>
                <a:spcPts val="0"/>
              </a:spcAft>
              <a:buSzPts val="1500"/>
              <a:buChar char="●"/>
              <a:defRPr sz="1500"/>
            </a:lvl7pPr>
            <a:lvl8pPr indent="-323850" lvl="7" marL="3657600" rtl="0" algn="l">
              <a:lnSpc>
                <a:spcPct val="115000"/>
              </a:lnSpc>
              <a:spcBef>
                <a:spcPts val="0"/>
              </a:spcBef>
              <a:spcAft>
                <a:spcPts val="0"/>
              </a:spcAft>
              <a:buSzPts val="1500"/>
              <a:buChar char="○"/>
              <a:defRPr sz="1500"/>
            </a:lvl8pPr>
            <a:lvl9pPr indent="-323850" lvl="8" marL="4114800" rtl="0" algn="l">
              <a:lnSpc>
                <a:spcPct val="115000"/>
              </a:lnSpc>
              <a:spcBef>
                <a:spcPts val="0"/>
              </a:spcBef>
              <a:spcAft>
                <a:spcPts val="0"/>
              </a:spcAft>
              <a:buSzPts val="1500"/>
              <a:buChar char="■"/>
              <a:defRPr sz="1500"/>
            </a:lvl9pPr>
          </a:lstStyle>
          <a:p/>
        </p:txBody>
      </p:sp>
      <p:sp>
        <p:nvSpPr>
          <p:cNvPr id="58" name="Google Shape;58;p14"/>
          <p:cNvSpPr txBox="1"/>
          <p:nvPr>
            <p:ph idx="12" type="sldNum"/>
          </p:nvPr>
        </p:nvSpPr>
        <p:spPr>
          <a:xfrm>
            <a:off x="9906472" y="6854367"/>
            <a:ext cx="641700" cy="578700"/>
          </a:xfrm>
          <a:prstGeom prst="rect">
            <a:avLst/>
          </a:prstGeom>
          <a:noFill/>
          <a:ln>
            <a:noFill/>
          </a:ln>
        </p:spPr>
        <p:txBody>
          <a:bodyPr anchorCtr="0" anchor="ctr" bIns="111825" lIns="111825" spcFirstLastPara="1" rIns="111825" wrap="square" tIns="111825">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9" name="Shape 59"/>
        <p:cNvGrpSpPr/>
        <p:nvPr/>
      </p:nvGrpSpPr>
      <p:grpSpPr>
        <a:xfrm>
          <a:off x="0" y="0"/>
          <a:ext cx="0" cy="0"/>
          <a:chOff x="0" y="0"/>
          <a:chExt cx="0" cy="0"/>
        </a:xfrm>
      </p:grpSpPr>
      <p:sp>
        <p:nvSpPr>
          <p:cNvPr id="60" name="Google Shape;60;p15"/>
          <p:cNvSpPr txBox="1"/>
          <p:nvPr>
            <p:ph type="title"/>
          </p:nvPr>
        </p:nvSpPr>
        <p:spPr>
          <a:xfrm>
            <a:off x="573228" y="661666"/>
            <a:ext cx="7445700" cy="6012900"/>
          </a:xfrm>
          <a:prstGeom prst="rect">
            <a:avLst/>
          </a:prstGeom>
          <a:noFill/>
          <a:ln>
            <a:noFill/>
          </a:ln>
        </p:spPr>
        <p:txBody>
          <a:bodyPr anchorCtr="0" anchor="ctr" bIns="111825" lIns="111825" spcFirstLastPara="1" rIns="111825" wrap="square" tIns="111825">
            <a:normAutofit/>
          </a:bodyPr>
          <a:lstStyle>
            <a:lvl1pPr lvl="0" rtl="0" algn="l">
              <a:lnSpc>
                <a:spcPct val="100000"/>
              </a:lnSpc>
              <a:spcBef>
                <a:spcPts val="0"/>
              </a:spcBef>
              <a:spcAft>
                <a:spcPts val="0"/>
              </a:spcAft>
              <a:buSzPts val="5900"/>
              <a:buNone/>
              <a:defRPr b="0" i="0" sz="5900"/>
            </a:lvl1pPr>
            <a:lvl2pPr lvl="1" rtl="0" algn="l">
              <a:lnSpc>
                <a:spcPct val="100000"/>
              </a:lnSpc>
              <a:spcBef>
                <a:spcPts val="0"/>
              </a:spcBef>
              <a:spcAft>
                <a:spcPts val="0"/>
              </a:spcAft>
              <a:buSzPts val="5900"/>
              <a:buNone/>
              <a:defRPr sz="5900"/>
            </a:lvl2pPr>
            <a:lvl3pPr lvl="2" rtl="0" algn="l">
              <a:lnSpc>
                <a:spcPct val="100000"/>
              </a:lnSpc>
              <a:spcBef>
                <a:spcPts val="0"/>
              </a:spcBef>
              <a:spcAft>
                <a:spcPts val="0"/>
              </a:spcAft>
              <a:buSzPts val="5900"/>
              <a:buNone/>
              <a:defRPr sz="5900"/>
            </a:lvl3pPr>
            <a:lvl4pPr lvl="3" rtl="0" algn="l">
              <a:lnSpc>
                <a:spcPct val="100000"/>
              </a:lnSpc>
              <a:spcBef>
                <a:spcPts val="0"/>
              </a:spcBef>
              <a:spcAft>
                <a:spcPts val="0"/>
              </a:spcAft>
              <a:buSzPts val="5900"/>
              <a:buNone/>
              <a:defRPr sz="5900"/>
            </a:lvl4pPr>
            <a:lvl5pPr lvl="4" rtl="0" algn="l">
              <a:lnSpc>
                <a:spcPct val="100000"/>
              </a:lnSpc>
              <a:spcBef>
                <a:spcPts val="0"/>
              </a:spcBef>
              <a:spcAft>
                <a:spcPts val="0"/>
              </a:spcAft>
              <a:buSzPts val="5900"/>
              <a:buNone/>
              <a:defRPr sz="5900"/>
            </a:lvl5pPr>
            <a:lvl6pPr lvl="5" rtl="0" algn="l">
              <a:lnSpc>
                <a:spcPct val="100000"/>
              </a:lnSpc>
              <a:spcBef>
                <a:spcPts val="0"/>
              </a:spcBef>
              <a:spcAft>
                <a:spcPts val="0"/>
              </a:spcAft>
              <a:buSzPts val="5900"/>
              <a:buNone/>
              <a:defRPr sz="5900"/>
            </a:lvl6pPr>
            <a:lvl7pPr lvl="6" rtl="0" algn="l">
              <a:lnSpc>
                <a:spcPct val="100000"/>
              </a:lnSpc>
              <a:spcBef>
                <a:spcPts val="0"/>
              </a:spcBef>
              <a:spcAft>
                <a:spcPts val="0"/>
              </a:spcAft>
              <a:buSzPts val="5900"/>
              <a:buNone/>
              <a:defRPr sz="5900"/>
            </a:lvl7pPr>
            <a:lvl8pPr lvl="7" rtl="0" algn="l">
              <a:lnSpc>
                <a:spcPct val="100000"/>
              </a:lnSpc>
              <a:spcBef>
                <a:spcPts val="0"/>
              </a:spcBef>
              <a:spcAft>
                <a:spcPts val="0"/>
              </a:spcAft>
              <a:buSzPts val="5900"/>
              <a:buNone/>
              <a:defRPr sz="5900"/>
            </a:lvl8pPr>
            <a:lvl9pPr lvl="8" rtl="0" algn="l">
              <a:lnSpc>
                <a:spcPct val="100000"/>
              </a:lnSpc>
              <a:spcBef>
                <a:spcPts val="0"/>
              </a:spcBef>
              <a:spcAft>
                <a:spcPts val="0"/>
              </a:spcAft>
              <a:buSzPts val="5900"/>
              <a:buNone/>
              <a:defRPr sz="5900"/>
            </a:lvl9pPr>
          </a:lstStyle>
          <a:p/>
        </p:txBody>
      </p:sp>
      <p:sp>
        <p:nvSpPr>
          <p:cNvPr id="61" name="Google Shape;61;p15"/>
          <p:cNvSpPr txBox="1"/>
          <p:nvPr>
            <p:ph idx="12" type="sldNum"/>
          </p:nvPr>
        </p:nvSpPr>
        <p:spPr>
          <a:xfrm>
            <a:off x="9906472" y="6854367"/>
            <a:ext cx="641700" cy="578700"/>
          </a:xfrm>
          <a:prstGeom prst="rect">
            <a:avLst/>
          </a:prstGeom>
          <a:noFill/>
          <a:ln>
            <a:noFill/>
          </a:ln>
        </p:spPr>
        <p:txBody>
          <a:bodyPr anchorCtr="0" anchor="ctr" bIns="111825" lIns="111825" spcFirstLastPara="1" rIns="111825" wrap="square" tIns="111825">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2" name="Shape 62"/>
        <p:cNvGrpSpPr/>
        <p:nvPr/>
      </p:nvGrpSpPr>
      <p:grpSpPr>
        <a:xfrm>
          <a:off x="0" y="0"/>
          <a:ext cx="0" cy="0"/>
          <a:chOff x="0" y="0"/>
          <a:chExt cx="0" cy="0"/>
        </a:xfrm>
      </p:grpSpPr>
      <p:sp>
        <p:nvSpPr>
          <p:cNvPr id="63" name="Google Shape;63;p16"/>
          <p:cNvSpPr/>
          <p:nvPr/>
        </p:nvSpPr>
        <p:spPr>
          <a:xfrm>
            <a:off x="5345838" y="-184"/>
            <a:ext cx="5345700" cy="7560300"/>
          </a:xfrm>
          <a:prstGeom prst="rect">
            <a:avLst/>
          </a:prstGeom>
          <a:solidFill>
            <a:schemeClr val="lt2"/>
          </a:solidFill>
          <a:ln>
            <a:noFill/>
          </a:ln>
        </p:spPr>
        <p:txBody>
          <a:bodyPr anchorCtr="0" anchor="ctr" bIns="111825" lIns="111825" spcFirstLastPara="1" rIns="111825" wrap="square" tIns="1118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16"/>
          <p:cNvSpPr txBox="1"/>
          <p:nvPr>
            <p:ph type="title"/>
          </p:nvPr>
        </p:nvSpPr>
        <p:spPr>
          <a:xfrm>
            <a:off x="310437" y="1812619"/>
            <a:ext cx="4729800" cy="2178600"/>
          </a:xfrm>
          <a:prstGeom prst="rect">
            <a:avLst/>
          </a:prstGeom>
          <a:noFill/>
          <a:ln>
            <a:noFill/>
          </a:ln>
        </p:spPr>
        <p:txBody>
          <a:bodyPr anchorCtr="0" anchor="b" bIns="111825" lIns="111825" spcFirstLastPara="1" rIns="111825" wrap="square" tIns="111825">
            <a:normAutofit/>
          </a:bodyPr>
          <a:lstStyle>
            <a:lvl1pPr lvl="0" rtl="0" algn="ctr">
              <a:lnSpc>
                <a:spcPct val="100000"/>
              </a:lnSpc>
              <a:spcBef>
                <a:spcPts val="0"/>
              </a:spcBef>
              <a:spcAft>
                <a:spcPts val="0"/>
              </a:spcAft>
              <a:buSzPts val="5100"/>
              <a:buNone/>
              <a:defRPr b="0" i="0" sz="5100"/>
            </a:lvl1pPr>
            <a:lvl2pPr lvl="1" rtl="0" algn="ctr">
              <a:lnSpc>
                <a:spcPct val="100000"/>
              </a:lnSpc>
              <a:spcBef>
                <a:spcPts val="0"/>
              </a:spcBef>
              <a:spcAft>
                <a:spcPts val="0"/>
              </a:spcAft>
              <a:buSzPts val="5100"/>
              <a:buNone/>
              <a:defRPr sz="5100"/>
            </a:lvl2pPr>
            <a:lvl3pPr lvl="2" rtl="0" algn="ctr">
              <a:lnSpc>
                <a:spcPct val="100000"/>
              </a:lnSpc>
              <a:spcBef>
                <a:spcPts val="0"/>
              </a:spcBef>
              <a:spcAft>
                <a:spcPts val="0"/>
              </a:spcAft>
              <a:buSzPts val="5100"/>
              <a:buNone/>
              <a:defRPr sz="5100"/>
            </a:lvl3pPr>
            <a:lvl4pPr lvl="3" rtl="0" algn="ctr">
              <a:lnSpc>
                <a:spcPct val="100000"/>
              </a:lnSpc>
              <a:spcBef>
                <a:spcPts val="0"/>
              </a:spcBef>
              <a:spcAft>
                <a:spcPts val="0"/>
              </a:spcAft>
              <a:buSzPts val="5100"/>
              <a:buNone/>
              <a:defRPr sz="5100"/>
            </a:lvl4pPr>
            <a:lvl5pPr lvl="4" rtl="0" algn="ctr">
              <a:lnSpc>
                <a:spcPct val="100000"/>
              </a:lnSpc>
              <a:spcBef>
                <a:spcPts val="0"/>
              </a:spcBef>
              <a:spcAft>
                <a:spcPts val="0"/>
              </a:spcAft>
              <a:buSzPts val="5100"/>
              <a:buNone/>
              <a:defRPr sz="5100"/>
            </a:lvl5pPr>
            <a:lvl6pPr lvl="5" rtl="0" algn="ctr">
              <a:lnSpc>
                <a:spcPct val="100000"/>
              </a:lnSpc>
              <a:spcBef>
                <a:spcPts val="0"/>
              </a:spcBef>
              <a:spcAft>
                <a:spcPts val="0"/>
              </a:spcAft>
              <a:buSzPts val="5100"/>
              <a:buNone/>
              <a:defRPr sz="5100"/>
            </a:lvl6pPr>
            <a:lvl7pPr lvl="6" rtl="0" algn="ctr">
              <a:lnSpc>
                <a:spcPct val="100000"/>
              </a:lnSpc>
              <a:spcBef>
                <a:spcPts val="0"/>
              </a:spcBef>
              <a:spcAft>
                <a:spcPts val="0"/>
              </a:spcAft>
              <a:buSzPts val="5100"/>
              <a:buNone/>
              <a:defRPr sz="5100"/>
            </a:lvl7pPr>
            <a:lvl8pPr lvl="7" rtl="0" algn="ctr">
              <a:lnSpc>
                <a:spcPct val="100000"/>
              </a:lnSpc>
              <a:spcBef>
                <a:spcPts val="0"/>
              </a:spcBef>
              <a:spcAft>
                <a:spcPts val="0"/>
              </a:spcAft>
              <a:buSzPts val="5100"/>
              <a:buNone/>
              <a:defRPr sz="5100"/>
            </a:lvl8pPr>
            <a:lvl9pPr lvl="8" rtl="0" algn="ctr">
              <a:lnSpc>
                <a:spcPct val="100000"/>
              </a:lnSpc>
              <a:spcBef>
                <a:spcPts val="0"/>
              </a:spcBef>
              <a:spcAft>
                <a:spcPts val="0"/>
              </a:spcAft>
              <a:buSzPts val="5100"/>
              <a:buNone/>
              <a:defRPr sz="5100"/>
            </a:lvl9pPr>
          </a:lstStyle>
          <a:p/>
        </p:txBody>
      </p:sp>
      <p:sp>
        <p:nvSpPr>
          <p:cNvPr id="65" name="Google Shape;65;p16"/>
          <p:cNvSpPr txBox="1"/>
          <p:nvPr>
            <p:ph idx="1" type="subTitle"/>
          </p:nvPr>
        </p:nvSpPr>
        <p:spPr>
          <a:xfrm>
            <a:off x="310437" y="4120182"/>
            <a:ext cx="4729800" cy="1815300"/>
          </a:xfrm>
          <a:prstGeom prst="rect">
            <a:avLst/>
          </a:prstGeom>
          <a:noFill/>
          <a:ln>
            <a:noFill/>
          </a:ln>
        </p:spPr>
        <p:txBody>
          <a:bodyPr anchorCtr="0" anchor="t" bIns="111825" lIns="111825" spcFirstLastPara="1" rIns="111825" wrap="square" tIns="111825">
            <a:normAutofit/>
          </a:bodyPr>
          <a:lstStyle>
            <a:lvl1pPr lvl="0" rtl="0" algn="ctr">
              <a:lnSpc>
                <a:spcPct val="100000"/>
              </a:lnSpc>
              <a:spcBef>
                <a:spcPts val="0"/>
              </a:spcBef>
              <a:spcAft>
                <a:spcPts val="0"/>
              </a:spcAft>
              <a:buSzPts val="2600"/>
              <a:buNone/>
              <a:defRPr b="0" i="0" sz="2600"/>
            </a:lvl1pPr>
            <a:lvl2pPr lvl="1" rtl="0" algn="ctr">
              <a:lnSpc>
                <a:spcPct val="100000"/>
              </a:lnSpc>
              <a:spcBef>
                <a:spcPts val="0"/>
              </a:spcBef>
              <a:spcAft>
                <a:spcPts val="0"/>
              </a:spcAft>
              <a:buSzPts val="2600"/>
              <a:buNone/>
              <a:defRPr sz="2600"/>
            </a:lvl2pPr>
            <a:lvl3pPr lvl="2" rtl="0" algn="ctr">
              <a:lnSpc>
                <a:spcPct val="100000"/>
              </a:lnSpc>
              <a:spcBef>
                <a:spcPts val="0"/>
              </a:spcBef>
              <a:spcAft>
                <a:spcPts val="0"/>
              </a:spcAft>
              <a:buSzPts val="2600"/>
              <a:buNone/>
              <a:defRPr sz="2600"/>
            </a:lvl3pPr>
            <a:lvl4pPr lvl="3" rtl="0" algn="ctr">
              <a:lnSpc>
                <a:spcPct val="100000"/>
              </a:lnSpc>
              <a:spcBef>
                <a:spcPts val="0"/>
              </a:spcBef>
              <a:spcAft>
                <a:spcPts val="0"/>
              </a:spcAft>
              <a:buSzPts val="2600"/>
              <a:buNone/>
              <a:defRPr sz="2600"/>
            </a:lvl4pPr>
            <a:lvl5pPr lvl="4" rtl="0" algn="ctr">
              <a:lnSpc>
                <a:spcPct val="100000"/>
              </a:lnSpc>
              <a:spcBef>
                <a:spcPts val="0"/>
              </a:spcBef>
              <a:spcAft>
                <a:spcPts val="0"/>
              </a:spcAft>
              <a:buSzPts val="2600"/>
              <a:buNone/>
              <a:defRPr sz="2600"/>
            </a:lvl5pPr>
            <a:lvl6pPr lvl="5" rtl="0" algn="ctr">
              <a:lnSpc>
                <a:spcPct val="100000"/>
              </a:lnSpc>
              <a:spcBef>
                <a:spcPts val="0"/>
              </a:spcBef>
              <a:spcAft>
                <a:spcPts val="0"/>
              </a:spcAft>
              <a:buSzPts val="2600"/>
              <a:buNone/>
              <a:defRPr sz="2600"/>
            </a:lvl6pPr>
            <a:lvl7pPr lvl="6" rtl="0" algn="ctr">
              <a:lnSpc>
                <a:spcPct val="100000"/>
              </a:lnSpc>
              <a:spcBef>
                <a:spcPts val="0"/>
              </a:spcBef>
              <a:spcAft>
                <a:spcPts val="0"/>
              </a:spcAft>
              <a:buSzPts val="2600"/>
              <a:buNone/>
              <a:defRPr sz="2600"/>
            </a:lvl7pPr>
            <a:lvl8pPr lvl="7" rtl="0" algn="ctr">
              <a:lnSpc>
                <a:spcPct val="100000"/>
              </a:lnSpc>
              <a:spcBef>
                <a:spcPts val="0"/>
              </a:spcBef>
              <a:spcAft>
                <a:spcPts val="0"/>
              </a:spcAft>
              <a:buSzPts val="2600"/>
              <a:buNone/>
              <a:defRPr sz="2600"/>
            </a:lvl8pPr>
            <a:lvl9pPr lvl="8" rtl="0" algn="ctr">
              <a:lnSpc>
                <a:spcPct val="100000"/>
              </a:lnSpc>
              <a:spcBef>
                <a:spcPts val="0"/>
              </a:spcBef>
              <a:spcAft>
                <a:spcPts val="0"/>
              </a:spcAft>
              <a:buSzPts val="2600"/>
              <a:buNone/>
              <a:defRPr sz="2600"/>
            </a:lvl9pPr>
          </a:lstStyle>
          <a:p/>
        </p:txBody>
      </p:sp>
      <p:sp>
        <p:nvSpPr>
          <p:cNvPr id="66" name="Google Shape;66;p16"/>
          <p:cNvSpPr txBox="1"/>
          <p:nvPr>
            <p:ph idx="2" type="body"/>
          </p:nvPr>
        </p:nvSpPr>
        <p:spPr>
          <a:xfrm>
            <a:off x="5775539" y="1064303"/>
            <a:ext cx="4486500" cy="5431500"/>
          </a:xfrm>
          <a:prstGeom prst="rect">
            <a:avLst/>
          </a:prstGeom>
          <a:noFill/>
          <a:ln>
            <a:noFill/>
          </a:ln>
        </p:spPr>
        <p:txBody>
          <a:bodyPr anchorCtr="0" anchor="ctr" bIns="111825" lIns="111825" spcFirstLastPara="1" rIns="111825" wrap="square" tIns="111825">
            <a:normAutofit/>
          </a:bodyPr>
          <a:lstStyle>
            <a:lvl1pPr indent="-368300" lvl="0" marL="457200" rtl="0" algn="l">
              <a:lnSpc>
                <a:spcPct val="115000"/>
              </a:lnSpc>
              <a:spcBef>
                <a:spcPts val="0"/>
              </a:spcBef>
              <a:spcAft>
                <a:spcPts val="0"/>
              </a:spcAft>
              <a:buSzPts val="2200"/>
              <a:buChar char="●"/>
              <a:defRPr b="0" i="0"/>
            </a:lvl1pPr>
            <a:lvl2pPr indent="-336550" lvl="1" marL="914400" rtl="0" algn="l">
              <a:lnSpc>
                <a:spcPct val="115000"/>
              </a:lnSpc>
              <a:spcBef>
                <a:spcPts val="0"/>
              </a:spcBef>
              <a:spcAft>
                <a:spcPts val="0"/>
              </a:spcAft>
              <a:buSzPts val="1700"/>
              <a:buChar char="○"/>
              <a:defRPr/>
            </a:lvl2pPr>
            <a:lvl3pPr indent="-336550" lvl="2" marL="1371600" rtl="0" algn="l">
              <a:lnSpc>
                <a:spcPct val="115000"/>
              </a:lnSpc>
              <a:spcBef>
                <a:spcPts val="0"/>
              </a:spcBef>
              <a:spcAft>
                <a:spcPts val="0"/>
              </a:spcAft>
              <a:buSzPts val="1700"/>
              <a:buChar char="■"/>
              <a:defRPr/>
            </a:lvl3pPr>
            <a:lvl4pPr indent="-336550" lvl="3" marL="1828800" rtl="0" algn="l">
              <a:lnSpc>
                <a:spcPct val="115000"/>
              </a:lnSpc>
              <a:spcBef>
                <a:spcPts val="0"/>
              </a:spcBef>
              <a:spcAft>
                <a:spcPts val="0"/>
              </a:spcAft>
              <a:buSzPts val="1700"/>
              <a:buChar char="●"/>
              <a:defRPr/>
            </a:lvl4pPr>
            <a:lvl5pPr indent="-336550" lvl="4" marL="2286000" rtl="0" algn="l">
              <a:lnSpc>
                <a:spcPct val="115000"/>
              </a:lnSpc>
              <a:spcBef>
                <a:spcPts val="0"/>
              </a:spcBef>
              <a:spcAft>
                <a:spcPts val="0"/>
              </a:spcAft>
              <a:buSzPts val="1700"/>
              <a:buChar char="○"/>
              <a:defRPr/>
            </a:lvl5pPr>
            <a:lvl6pPr indent="-336550" lvl="5" marL="2743200" rtl="0" algn="l">
              <a:lnSpc>
                <a:spcPct val="115000"/>
              </a:lnSpc>
              <a:spcBef>
                <a:spcPts val="0"/>
              </a:spcBef>
              <a:spcAft>
                <a:spcPts val="0"/>
              </a:spcAft>
              <a:buSzPts val="1700"/>
              <a:buChar char="■"/>
              <a:defRPr/>
            </a:lvl6pPr>
            <a:lvl7pPr indent="-336550" lvl="6" marL="3200400" rtl="0" algn="l">
              <a:lnSpc>
                <a:spcPct val="115000"/>
              </a:lnSpc>
              <a:spcBef>
                <a:spcPts val="0"/>
              </a:spcBef>
              <a:spcAft>
                <a:spcPts val="0"/>
              </a:spcAft>
              <a:buSzPts val="1700"/>
              <a:buChar char="●"/>
              <a:defRPr/>
            </a:lvl7pPr>
            <a:lvl8pPr indent="-336550" lvl="7" marL="3657600" rtl="0" algn="l">
              <a:lnSpc>
                <a:spcPct val="115000"/>
              </a:lnSpc>
              <a:spcBef>
                <a:spcPts val="0"/>
              </a:spcBef>
              <a:spcAft>
                <a:spcPts val="0"/>
              </a:spcAft>
              <a:buSzPts val="1700"/>
              <a:buChar char="○"/>
              <a:defRPr/>
            </a:lvl8pPr>
            <a:lvl9pPr indent="-336550" lvl="8" marL="4114800" rtl="0" algn="l">
              <a:lnSpc>
                <a:spcPct val="115000"/>
              </a:lnSpc>
              <a:spcBef>
                <a:spcPts val="0"/>
              </a:spcBef>
              <a:spcAft>
                <a:spcPts val="0"/>
              </a:spcAft>
              <a:buSzPts val="1700"/>
              <a:buChar char="■"/>
              <a:defRPr/>
            </a:lvl9pPr>
          </a:lstStyle>
          <a:p/>
        </p:txBody>
      </p:sp>
      <p:sp>
        <p:nvSpPr>
          <p:cNvPr id="67" name="Google Shape;67;p16"/>
          <p:cNvSpPr txBox="1"/>
          <p:nvPr>
            <p:ph idx="12" type="sldNum"/>
          </p:nvPr>
        </p:nvSpPr>
        <p:spPr>
          <a:xfrm>
            <a:off x="9906472" y="6854367"/>
            <a:ext cx="641700" cy="578700"/>
          </a:xfrm>
          <a:prstGeom prst="rect">
            <a:avLst/>
          </a:prstGeom>
          <a:noFill/>
          <a:ln>
            <a:noFill/>
          </a:ln>
        </p:spPr>
        <p:txBody>
          <a:bodyPr anchorCtr="0" anchor="ctr" bIns="111825" lIns="111825" spcFirstLastPara="1" rIns="111825" wrap="square" tIns="111825">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 name="Shape 68"/>
        <p:cNvGrpSpPr/>
        <p:nvPr/>
      </p:nvGrpSpPr>
      <p:grpSpPr>
        <a:xfrm>
          <a:off x="0" y="0"/>
          <a:ext cx="0" cy="0"/>
          <a:chOff x="0" y="0"/>
          <a:chExt cx="0" cy="0"/>
        </a:xfrm>
      </p:grpSpPr>
      <p:sp>
        <p:nvSpPr>
          <p:cNvPr id="69" name="Google Shape;69;p17"/>
          <p:cNvSpPr txBox="1"/>
          <p:nvPr>
            <p:ph idx="1" type="body"/>
          </p:nvPr>
        </p:nvSpPr>
        <p:spPr>
          <a:xfrm>
            <a:off x="364457" y="6218435"/>
            <a:ext cx="7014300" cy="889200"/>
          </a:xfrm>
          <a:prstGeom prst="rect">
            <a:avLst/>
          </a:prstGeom>
          <a:noFill/>
          <a:ln>
            <a:noFill/>
          </a:ln>
        </p:spPr>
        <p:txBody>
          <a:bodyPr anchorCtr="0" anchor="ctr" bIns="111825" lIns="111825" spcFirstLastPara="1" rIns="111825" wrap="square" tIns="111825">
            <a:normAutofit/>
          </a:bodyPr>
          <a:lstStyle>
            <a:lvl1pPr indent="-228600" lvl="0" marL="457200" rtl="0" algn="l">
              <a:lnSpc>
                <a:spcPct val="100000"/>
              </a:lnSpc>
              <a:spcBef>
                <a:spcPts val="0"/>
              </a:spcBef>
              <a:spcAft>
                <a:spcPts val="0"/>
              </a:spcAft>
              <a:buSzPts val="2200"/>
              <a:buNone/>
              <a:defRPr b="0" i="0"/>
            </a:lvl1pPr>
          </a:lstStyle>
          <a:p/>
        </p:txBody>
      </p:sp>
      <p:sp>
        <p:nvSpPr>
          <p:cNvPr id="70" name="Google Shape;70;p17"/>
          <p:cNvSpPr txBox="1"/>
          <p:nvPr>
            <p:ph idx="12" type="sldNum"/>
          </p:nvPr>
        </p:nvSpPr>
        <p:spPr>
          <a:xfrm>
            <a:off x="9906472" y="6854367"/>
            <a:ext cx="641700" cy="578700"/>
          </a:xfrm>
          <a:prstGeom prst="rect">
            <a:avLst/>
          </a:prstGeom>
          <a:noFill/>
          <a:ln>
            <a:noFill/>
          </a:ln>
        </p:spPr>
        <p:txBody>
          <a:bodyPr anchorCtr="0" anchor="ctr" bIns="111825" lIns="111825" spcFirstLastPara="1" rIns="111825" wrap="square" tIns="111825">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1" name="Shape 71"/>
        <p:cNvGrpSpPr/>
        <p:nvPr/>
      </p:nvGrpSpPr>
      <p:grpSpPr>
        <a:xfrm>
          <a:off x="0" y="0"/>
          <a:ext cx="0" cy="0"/>
          <a:chOff x="0" y="0"/>
          <a:chExt cx="0" cy="0"/>
        </a:xfrm>
      </p:grpSpPr>
      <p:sp>
        <p:nvSpPr>
          <p:cNvPr id="72" name="Google Shape;72;p18"/>
          <p:cNvSpPr txBox="1"/>
          <p:nvPr>
            <p:ph hasCustomPrompt="1" type="title"/>
          </p:nvPr>
        </p:nvSpPr>
        <p:spPr>
          <a:xfrm>
            <a:off x="364457" y="1625871"/>
            <a:ext cx="9962700" cy="2886000"/>
          </a:xfrm>
          <a:prstGeom prst="rect">
            <a:avLst/>
          </a:prstGeom>
          <a:noFill/>
          <a:ln>
            <a:noFill/>
          </a:ln>
        </p:spPr>
        <p:txBody>
          <a:bodyPr anchorCtr="0" anchor="b" bIns="111825" lIns="111825" spcFirstLastPara="1" rIns="111825" wrap="square" tIns="111825">
            <a:normAutofit/>
          </a:bodyPr>
          <a:lstStyle>
            <a:lvl1pPr lvl="0" rtl="0" algn="ctr">
              <a:lnSpc>
                <a:spcPct val="100000"/>
              </a:lnSpc>
              <a:spcBef>
                <a:spcPts val="0"/>
              </a:spcBef>
              <a:spcAft>
                <a:spcPts val="0"/>
              </a:spcAft>
              <a:buSzPts val="14700"/>
              <a:buNone/>
              <a:defRPr b="0" i="0" sz="14700"/>
            </a:lvl1pPr>
            <a:lvl2pPr lvl="1" rtl="0" algn="ctr">
              <a:lnSpc>
                <a:spcPct val="100000"/>
              </a:lnSpc>
              <a:spcBef>
                <a:spcPts val="0"/>
              </a:spcBef>
              <a:spcAft>
                <a:spcPts val="0"/>
              </a:spcAft>
              <a:buSzPts val="14700"/>
              <a:buNone/>
              <a:defRPr sz="14700"/>
            </a:lvl2pPr>
            <a:lvl3pPr lvl="2" rtl="0" algn="ctr">
              <a:lnSpc>
                <a:spcPct val="100000"/>
              </a:lnSpc>
              <a:spcBef>
                <a:spcPts val="0"/>
              </a:spcBef>
              <a:spcAft>
                <a:spcPts val="0"/>
              </a:spcAft>
              <a:buSzPts val="14700"/>
              <a:buNone/>
              <a:defRPr sz="14700"/>
            </a:lvl3pPr>
            <a:lvl4pPr lvl="3" rtl="0" algn="ctr">
              <a:lnSpc>
                <a:spcPct val="100000"/>
              </a:lnSpc>
              <a:spcBef>
                <a:spcPts val="0"/>
              </a:spcBef>
              <a:spcAft>
                <a:spcPts val="0"/>
              </a:spcAft>
              <a:buSzPts val="14700"/>
              <a:buNone/>
              <a:defRPr sz="14700"/>
            </a:lvl4pPr>
            <a:lvl5pPr lvl="4" rtl="0" algn="ctr">
              <a:lnSpc>
                <a:spcPct val="100000"/>
              </a:lnSpc>
              <a:spcBef>
                <a:spcPts val="0"/>
              </a:spcBef>
              <a:spcAft>
                <a:spcPts val="0"/>
              </a:spcAft>
              <a:buSzPts val="14700"/>
              <a:buNone/>
              <a:defRPr sz="14700"/>
            </a:lvl5pPr>
            <a:lvl6pPr lvl="5" rtl="0" algn="ctr">
              <a:lnSpc>
                <a:spcPct val="100000"/>
              </a:lnSpc>
              <a:spcBef>
                <a:spcPts val="0"/>
              </a:spcBef>
              <a:spcAft>
                <a:spcPts val="0"/>
              </a:spcAft>
              <a:buSzPts val="14700"/>
              <a:buNone/>
              <a:defRPr sz="14700"/>
            </a:lvl6pPr>
            <a:lvl7pPr lvl="6" rtl="0" algn="ctr">
              <a:lnSpc>
                <a:spcPct val="100000"/>
              </a:lnSpc>
              <a:spcBef>
                <a:spcPts val="0"/>
              </a:spcBef>
              <a:spcAft>
                <a:spcPts val="0"/>
              </a:spcAft>
              <a:buSzPts val="14700"/>
              <a:buNone/>
              <a:defRPr sz="14700"/>
            </a:lvl7pPr>
            <a:lvl8pPr lvl="7" rtl="0" algn="ctr">
              <a:lnSpc>
                <a:spcPct val="100000"/>
              </a:lnSpc>
              <a:spcBef>
                <a:spcPts val="0"/>
              </a:spcBef>
              <a:spcAft>
                <a:spcPts val="0"/>
              </a:spcAft>
              <a:buSzPts val="14700"/>
              <a:buNone/>
              <a:defRPr sz="14700"/>
            </a:lvl8pPr>
            <a:lvl9pPr lvl="8" rtl="0" algn="ctr">
              <a:lnSpc>
                <a:spcPct val="100000"/>
              </a:lnSpc>
              <a:spcBef>
                <a:spcPts val="0"/>
              </a:spcBef>
              <a:spcAft>
                <a:spcPts val="0"/>
              </a:spcAft>
              <a:buSzPts val="14700"/>
              <a:buNone/>
              <a:defRPr sz="14700"/>
            </a:lvl9pPr>
          </a:lstStyle>
          <a:p>
            <a:r>
              <a:t>xx%</a:t>
            </a:r>
          </a:p>
        </p:txBody>
      </p:sp>
      <p:sp>
        <p:nvSpPr>
          <p:cNvPr id="73" name="Google Shape;73;p18"/>
          <p:cNvSpPr txBox="1"/>
          <p:nvPr>
            <p:ph idx="1" type="body"/>
          </p:nvPr>
        </p:nvSpPr>
        <p:spPr>
          <a:xfrm>
            <a:off x="364457" y="4633391"/>
            <a:ext cx="9962700" cy="1911900"/>
          </a:xfrm>
          <a:prstGeom prst="rect">
            <a:avLst/>
          </a:prstGeom>
          <a:noFill/>
          <a:ln>
            <a:noFill/>
          </a:ln>
        </p:spPr>
        <p:txBody>
          <a:bodyPr anchorCtr="0" anchor="t" bIns="111825" lIns="111825" spcFirstLastPara="1" rIns="111825" wrap="square" tIns="111825">
            <a:normAutofit/>
          </a:bodyPr>
          <a:lstStyle>
            <a:lvl1pPr indent="-368300" lvl="0" marL="457200" rtl="0" algn="ctr">
              <a:lnSpc>
                <a:spcPct val="115000"/>
              </a:lnSpc>
              <a:spcBef>
                <a:spcPts val="0"/>
              </a:spcBef>
              <a:spcAft>
                <a:spcPts val="0"/>
              </a:spcAft>
              <a:buSzPts val="2200"/>
              <a:buChar char="●"/>
              <a:defRPr b="0" i="0"/>
            </a:lvl1pPr>
            <a:lvl2pPr indent="-336550" lvl="1" marL="914400" rtl="0" algn="ctr">
              <a:lnSpc>
                <a:spcPct val="115000"/>
              </a:lnSpc>
              <a:spcBef>
                <a:spcPts val="0"/>
              </a:spcBef>
              <a:spcAft>
                <a:spcPts val="0"/>
              </a:spcAft>
              <a:buSzPts val="1700"/>
              <a:buChar char="○"/>
              <a:defRPr/>
            </a:lvl2pPr>
            <a:lvl3pPr indent="-336550" lvl="2" marL="1371600" rtl="0" algn="ctr">
              <a:lnSpc>
                <a:spcPct val="115000"/>
              </a:lnSpc>
              <a:spcBef>
                <a:spcPts val="0"/>
              </a:spcBef>
              <a:spcAft>
                <a:spcPts val="0"/>
              </a:spcAft>
              <a:buSzPts val="1700"/>
              <a:buChar char="■"/>
              <a:defRPr/>
            </a:lvl3pPr>
            <a:lvl4pPr indent="-336550" lvl="3" marL="1828800" rtl="0" algn="ctr">
              <a:lnSpc>
                <a:spcPct val="115000"/>
              </a:lnSpc>
              <a:spcBef>
                <a:spcPts val="0"/>
              </a:spcBef>
              <a:spcAft>
                <a:spcPts val="0"/>
              </a:spcAft>
              <a:buSzPts val="1700"/>
              <a:buChar char="●"/>
              <a:defRPr/>
            </a:lvl4pPr>
            <a:lvl5pPr indent="-336550" lvl="4" marL="2286000" rtl="0" algn="ctr">
              <a:lnSpc>
                <a:spcPct val="115000"/>
              </a:lnSpc>
              <a:spcBef>
                <a:spcPts val="0"/>
              </a:spcBef>
              <a:spcAft>
                <a:spcPts val="0"/>
              </a:spcAft>
              <a:buSzPts val="1700"/>
              <a:buChar char="○"/>
              <a:defRPr/>
            </a:lvl5pPr>
            <a:lvl6pPr indent="-336550" lvl="5" marL="2743200" rtl="0" algn="ctr">
              <a:lnSpc>
                <a:spcPct val="115000"/>
              </a:lnSpc>
              <a:spcBef>
                <a:spcPts val="0"/>
              </a:spcBef>
              <a:spcAft>
                <a:spcPts val="0"/>
              </a:spcAft>
              <a:buSzPts val="1700"/>
              <a:buChar char="■"/>
              <a:defRPr/>
            </a:lvl6pPr>
            <a:lvl7pPr indent="-336550" lvl="6" marL="3200400" rtl="0" algn="ctr">
              <a:lnSpc>
                <a:spcPct val="115000"/>
              </a:lnSpc>
              <a:spcBef>
                <a:spcPts val="0"/>
              </a:spcBef>
              <a:spcAft>
                <a:spcPts val="0"/>
              </a:spcAft>
              <a:buSzPts val="1700"/>
              <a:buChar char="●"/>
              <a:defRPr/>
            </a:lvl7pPr>
            <a:lvl8pPr indent="-336550" lvl="7" marL="3657600" rtl="0" algn="ctr">
              <a:lnSpc>
                <a:spcPct val="115000"/>
              </a:lnSpc>
              <a:spcBef>
                <a:spcPts val="0"/>
              </a:spcBef>
              <a:spcAft>
                <a:spcPts val="0"/>
              </a:spcAft>
              <a:buSzPts val="1700"/>
              <a:buChar char="○"/>
              <a:defRPr/>
            </a:lvl8pPr>
            <a:lvl9pPr indent="-336550" lvl="8" marL="4114800" rtl="0" algn="ctr">
              <a:lnSpc>
                <a:spcPct val="115000"/>
              </a:lnSpc>
              <a:spcBef>
                <a:spcPts val="0"/>
              </a:spcBef>
              <a:spcAft>
                <a:spcPts val="0"/>
              </a:spcAft>
              <a:buSzPts val="1700"/>
              <a:buChar char="■"/>
              <a:defRPr/>
            </a:lvl9pPr>
          </a:lstStyle>
          <a:p/>
        </p:txBody>
      </p:sp>
      <p:sp>
        <p:nvSpPr>
          <p:cNvPr id="74" name="Google Shape;74;p18"/>
          <p:cNvSpPr txBox="1"/>
          <p:nvPr>
            <p:ph idx="12" type="sldNum"/>
          </p:nvPr>
        </p:nvSpPr>
        <p:spPr>
          <a:xfrm>
            <a:off x="9906472" y="6854367"/>
            <a:ext cx="641700" cy="578700"/>
          </a:xfrm>
          <a:prstGeom prst="rect">
            <a:avLst/>
          </a:prstGeom>
          <a:noFill/>
          <a:ln>
            <a:noFill/>
          </a:ln>
        </p:spPr>
        <p:txBody>
          <a:bodyPr anchorCtr="0" anchor="ctr" bIns="111825" lIns="111825" spcFirstLastPara="1" rIns="111825" wrap="square" tIns="111825">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64468" y="654105"/>
            <a:ext cx="9963000" cy="841800"/>
          </a:xfrm>
          <a:prstGeom prst="rect">
            <a:avLst/>
          </a:prstGeom>
        </p:spPr>
        <p:txBody>
          <a:bodyPr anchorCtr="0" anchor="t" bIns="116050" lIns="116050" spcFirstLastPara="1" rIns="116050" wrap="square" tIns="11605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5" name="Google Shape;15;p3"/>
          <p:cNvSpPr txBox="1"/>
          <p:nvPr>
            <p:ph idx="1" type="body"/>
          </p:nvPr>
        </p:nvSpPr>
        <p:spPr>
          <a:xfrm>
            <a:off x="364468" y="1693927"/>
            <a:ext cx="9963000" cy="5021400"/>
          </a:xfrm>
          <a:prstGeom prst="rect">
            <a:avLst/>
          </a:prstGeom>
        </p:spPr>
        <p:txBody>
          <a:bodyPr anchorCtr="0" anchor="t" bIns="116050" lIns="116050" spcFirstLastPara="1" rIns="116050" wrap="square" tIns="116050">
            <a:normAutofit/>
          </a:bodyPr>
          <a:lstStyle>
            <a:lvl1pPr indent="-374650" lvl="0" marL="457200">
              <a:spcBef>
                <a:spcPts val="0"/>
              </a:spcBef>
              <a:spcAft>
                <a:spcPts val="0"/>
              </a:spcAft>
              <a:buSzPts val="2300"/>
              <a:buChar char="●"/>
              <a:defRPr/>
            </a:lvl1pPr>
            <a:lvl2pPr indent="-342900" lvl="1" marL="914400">
              <a:spcBef>
                <a:spcPts val="0"/>
              </a:spcBef>
              <a:spcAft>
                <a:spcPts val="0"/>
              </a:spcAft>
              <a:buSzPts val="1800"/>
              <a:buChar char="○"/>
              <a:defRPr/>
            </a:lvl2pPr>
            <a:lvl3pPr indent="-342900" lvl="2" marL="1371600">
              <a:spcBef>
                <a:spcPts val="0"/>
              </a:spcBef>
              <a:spcAft>
                <a:spcPts val="0"/>
              </a:spcAft>
              <a:buSzPts val="18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16" name="Google Shape;16;p3"/>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pic>
        <p:nvPicPr>
          <p:cNvPr id="17" name="Google Shape;17;p3"/>
          <p:cNvPicPr preferRelativeResize="0"/>
          <p:nvPr/>
        </p:nvPicPr>
        <p:blipFill>
          <a:blip r:embed="rId2">
            <a:alphaModFix amt="57000"/>
          </a:blip>
          <a:stretch>
            <a:fillRect/>
          </a:stretch>
        </p:blipFill>
        <p:spPr>
          <a:xfrm>
            <a:off x="418875" y="6992900"/>
            <a:ext cx="974750" cy="2209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 name="Shape 18"/>
        <p:cNvGrpSpPr/>
        <p:nvPr/>
      </p:nvGrpSpPr>
      <p:grpSpPr>
        <a:xfrm>
          <a:off x="0" y="0"/>
          <a:ext cx="0" cy="0"/>
          <a:chOff x="0" y="0"/>
          <a:chExt cx="0" cy="0"/>
        </a:xfrm>
      </p:grpSpPr>
      <p:sp>
        <p:nvSpPr>
          <p:cNvPr id="19" name="Google Shape;19;p4"/>
          <p:cNvSpPr txBox="1"/>
          <p:nvPr>
            <p:ph type="title"/>
          </p:nvPr>
        </p:nvSpPr>
        <p:spPr>
          <a:xfrm>
            <a:off x="364468" y="654105"/>
            <a:ext cx="9963000" cy="841800"/>
          </a:xfrm>
          <a:prstGeom prst="rect">
            <a:avLst/>
          </a:prstGeom>
        </p:spPr>
        <p:txBody>
          <a:bodyPr anchorCtr="0" anchor="t" bIns="116050" lIns="116050" spcFirstLastPara="1" rIns="116050" wrap="square" tIns="11605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0" name="Google Shape;20;p4"/>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pic>
        <p:nvPicPr>
          <p:cNvPr id="21" name="Google Shape;21;p4"/>
          <p:cNvPicPr preferRelativeResize="0"/>
          <p:nvPr/>
        </p:nvPicPr>
        <p:blipFill>
          <a:blip r:embed="rId2">
            <a:alphaModFix amt="57000"/>
          </a:blip>
          <a:stretch>
            <a:fillRect/>
          </a:stretch>
        </p:blipFill>
        <p:spPr>
          <a:xfrm>
            <a:off x="418875" y="6992900"/>
            <a:ext cx="974750" cy="2209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제목 및 내용" type="obj">
  <p:cSld name="OBJECT">
    <p:spTree>
      <p:nvGrpSpPr>
        <p:cNvPr id="22" name="Shape 22"/>
        <p:cNvGrpSpPr/>
        <p:nvPr/>
      </p:nvGrpSpPr>
      <p:grpSpPr>
        <a:xfrm>
          <a:off x="0" y="0"/>
          <a:ext cx="0" cy="0"/>
          <a:chOff x="0" y="0"/>
          <a:chExt cx="0" cy="0"/>
        </a:xfrm>
      </p:grpSpPr>
      <p:sp>
        <p:nvSpPr>
          <p:cNvPr id="23" name="Google Shape;23;p5"/>
          <p:cNvSpPr txBox="1"/>
          <p:nvPr>
            <p:ph type="title"/>
          </p:nvPr>
        </p:nvSpPr>
        <p:spPr>
          <a:xfrm>
            <a:off x="735075" y="402500"/>
            <a:ext cx="9222000" cy="14613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 name="Google Shape;24;p5"/>
          <p:cNvSpPr txBox="1"/>
          <p:nvPr>
            <p:ph idx="1" type="body"/>
          </p:nvPr>
        </p:nvSpPr>
        <p:spPr>
          <a:xfrm>
            <a:off x="735075" y="2012500"/>
            <a:ext cx="9222000" cy="4796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5" name="Google Shape;25;p5"/>
          <p:cNvSpPr txBox="1"/>
          <p:nvPr>
            <p:ph idx="10" type="dt"/>
          </p:nvPr>
        </p:nvSpPr>
        <p:spPr>
          <a:xfrm>
            <a:off x="735075" y="7007000"/>
            <a:ext cx="2405700" cy="402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 name="Google Shape;26;p5"/>
          <p:cNvSpPr txBox="1"/>
          <p:nvPr>
            <p:ph idx="11" type="ftr"/>
          </p:nvPr>
        </p:nvSpPr>
        <p:spPr>
          <a:xfrm>
            <a:off x="3541725" y="7007000"/>
            <a:ext cx="3608700" cy="402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 name="Google Shape;27;p5"/>
          <p:cNvSpPr txBox="1"/>
          <p:nvPr>
            <p:ph idx="12" type="sldNum"/>
          </p:nvPr>
        </p:nvSpPr>
        <p:spPr>
          <a:xfrm>
            <a:off x="7551225" y="7007000"/>
            <a:ext cx="2405700" cy="402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6"/>
          <p:cNvSpPr txBox="1"/>
          <p:nvPr>
            <p:ph idx="12" type="sldNum"/>
          </p:nvPr>
        </p:nvSpPr>
        <p:spPr>
          <a:xfrm>
            <a:off x="9906472" y="6854367"/>
            <a:ext cx="641700" cy="578700"/>
          </a:xfrm>
          <a:prstGeom prst="rect">
            <a:avLst/>
          </a:prstGeom>
          <a:noFill/>
          <a:ln>
            <a:noFill/>
          </a:ln>
        </p:spPr>
        <p:txBody>
          <a:bodyPr anchorCtr="0" anchor="ctr" bIns="111825" lIns="111825" spcFirstLastPara="1" rIns="111825" wrap="square" tIns="111825">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8"/>
          <p:cNvSpPr txBox="1"/>
          <p:nvPr>
            <p:ph idx="12" type="sldNum"/>
          </p:nvPr>
        </p:nvSpPr>
        <p:spPr>
          <a:xfrm>
            <a:off x="9906472" y="6854367"/>
            <a:ext cx="641700" cy="578700"/>
          </a:xfrm>
          <a:prstGeom prst="rect">
            <a:avLst/>
          </a:prstGeom>
          <a:noFill/>
          <a:ln>
            <a:noFill/>
          </a:ln>
        </p:spPr>
        <p:txBody>
          <a:bodyPr anchorCtr="0" anchor="ctr" bIns="111825" lIns="111825" spcFirstLastPara="1" rIns="111825" wrap="square" tIns="111825">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sp>
        <p:nvSpPr>
          <p:cNvPr id="37" name="Google Shape;37;p9"/>
          <p:cNvSpPr txBox="1"/>
          <p:nvPr>
            <p:ph type="title"/>
          </p:nvPr>
        </p:nvSpPr>
        <p:spPr>
          <a:xfrm>
            <a:off x="364457" y="654133"/>
            <a:ext cx="9962700" cy="841800"/>
          </a:xfrm>
          <a:prstGeom prst="rect">
            <a:avLst/>
          </a:prstGeom>
          <a:noFill/>
          <a:ln>
            <a:noFill/>
          </a:ln>
        </p:spPr>
        <p:txBody>
          <a:bodyPr anchorCtr="0" anchor="t" bIns="111825" lIns="111825" spcFirstLastPara="1" rIns="111825" wrap="square" tIns="111825">
            <a:normAutofit/>
          </a:bodyPr>
          <a:lstStyle>
            <a:lvl1pPr lvl="0" rtl="0" algn="l">
              <a:lnSpc>
                <a:spcPct val="100000"/>
              </a:lnSpc>
              <a:spcBef>
                <a:spcPts val="0"/>
              </a:spcBef>
              <a:spcAft>
                <a:spcPts val="0"/>
              </a:spcAft>
              <a:buSzPts val="3400"/>
              <a:buNone/>
              <a:defRPr b="0" i="0"/>
            </a:lvl1pPr>
            <a:lvl2pPr lvl="1" rtl="0" algn="l">
              <a:lnSpc>
                <a:spcPct val="100000"/>
              </a:lnSpc>
              <a:spcBef>
                <a:spcPts val="0"/>
              </a:spcBef>
              <a:spcAft>
                <a:spcPts val="0"/>
              </a:spcAft>
              <a:buSzPts val="3400"/>
              <a:buNone/>
              <a:defRPr/>
            </a:lvl2pPr>
            <a:lvl3pPr lvl="2" rtl="0" algn="l">
              <a:lnSpc>
                <a:spcPct val="100000"/>
              </a:lnSpc>
              <a:spcBef>
                <a:spcPts val="0"/>
              </a:spcBef>
              <a:spcAft>
                <a:spcPts val="0"/>
              </a:spcAft>
              <a:buSzPts val="3400"/>
              <a:buNone/>
              <a:defRPr/>
            </a:lvl3pPr>
            <a:lvl4pPr lvl="3" rtl="0" algn="l">
              <a:lnSpc>
                <a:spcPct val="100000"/>
              </a:lnSpc>
              <a:spcBef>
                <a:spcPts val="0"/>
              </a:spcBef>
              <a:spcAft>
                <a:spcPts val="0"/>
              </a:spcAft>
              <a:buSzPts val="3400"/>
              <a:buNone/>
              <a:defRPr/>
            </a:lvl4pPr>
            <a:lvl5pPr lvl="4" rtl="0" algn="l">
              <a:lnSpc>
                <a:spcPct val="100000"/>
              </a:lnSpc>
              <a:spcBef>
                <a:spcPts val="0"/>
              </a:spcBef>
              <a:spcAft>
                <a:spcPts val="0"/>
              </a:spcAft>
              <a:buSzPts val="3400"/>
              <a:buNone/>
              <a:defRPr/>
            </a:lvl5pPr>
            <a:lvl6pPr lvl="5" rtl="0" algn="l">
              <a:lnSpc>
                <a:spcPct val="100000"/>
              </a:lnSpc>
              <a:spcBef>
                <a:spcPts val="0"/>
              </a:spcBef>
              <a:spcAft>
                <a:spcPts val="0"/>
              </a:spcAft>
              <a:buSzPts val="3400"/>
              <a:buNone/>
              <a:defRPr/>
            </a:lvl6pPr>
            <a:lvl7pPr lvl="6" rtl="0" algn="l">
              <a:lnSpc>
                <a:spcPct val="100000"/>
              </a:lnSpc>
              <a:spcBef>
                <a:spcPts val="0"/>
              </a:spcBef>
              <a:spcAft>
                <a:spcPts val="0"/>
              </a:spcAft>
              <a:buSzPts val="3400"/>
              <a:buNone/>
              <a:defRPr/>
            </a:lvl7pPr>
            <a:lvl8pPr lvl="7" rtl="0" algn="l">
              <a:lnSpc>
                <a:spcPct val="100000"/>
              </a:lnSpc>
              <a:spcBef>
                <a:spcPts val="0"/>
              </a:spcBef>
              <a:spcAft>
                <a:spcPts val="0"/>
              </a:spcAft>
              <a:buSzPts val="3400"/>
              <a:buNone/>
              <a:defRPr/>
            </a:lvl8pPr>
            <a:lvl9pPr lvl="8" rtl="0" algn="l">
              <a:lnSpc>
                <a:spcPct val="100000"/>
              </a:lnSpc>
              <a:spcBef>
                <a:spcPts val="0"/>
              </a:spcBef>
              <a:spcAft>
                <a:spcPts val="0"/>
              </a:spcAft>
              <a:buSzPts val="3400"/>
              <a:buNone/>
              <a:defRPr/>
            </a:lvl9pPr>
          </a:lstStyle>
          <a:p/>
        </p:txBody>
      </p:sp>
      <p:sp>
        <p:nvSpPr>
          <p:cNvPr id="38" name="Google Shape;38;p9"/>
          <p:cNvSpPr txBox="1"/>
          <p:nvPr>
            <p:ph idx="1" type="body"/>
          </p:nvPr>
        </p:nvSpPr>
        <p:spPr>
          <a:xfrm>
            <a:off x="364457" y="1694000"/>
            <a:ext cx="9962700" cy="5021700"/>
          </a:xfrm>
          <a:prstGeom prst="rect">
            <a:avLst/>
          </a:prstGeom>
          <a:noFill/>
          <a:ln>
            <a:noFill/>
          </a:ln>
        </p:spPr>
        <p:txBody>
          <a:bodyPr anchorCtr="0" anchor="t" bIns="111825" lIns="111825" spcFirstLastPara="1" rIns="111825" wrap="square" tIns="111825">
            <a:normAutofit/>
          </a:bodyPr>
          <a:lstStyle>
            <a:lvl1pPr indent="-368300" lvl="0" marL="457200" rtl="0" algn="l">
              <a:lnSpc>
                <a:spcPct val="115000"/>
              </a:lnSpc>
              <a:spcBef>
                <a:spcPts val="0"/>
              </a:spcBef>
              <a:spcAft>
                <a:spcPts val="0"/>
              </a:spcAft>
              <a:buSzPts val="2200"/>
              <a:buChar char="●"/>
              <a:defRPr b="0" i="0"/>
            </a:lvl1pPr>
            <a:lvl2pPr indent="-336550" lvl="1" marL="914400" rtl="0" algn="l">
              <a:lnSpc>
                <a:spcPct val="115000"/>
              </a:lnSpc>
              <a:spcBef>
                <a:spcPts val="0"/>
              </a:spcBef>
              <a:spcAft>
                <a:spcPts val="0"/>
              </a:spcAft>
              <a:buSzPts val="1700"/>
              <a:buChar char="○"/>
              <a:defRPr/>
            </a:lvl2pPr>
            <a:lvl3pPr indent="-336550" lvl="2" marL="1371600" rtl="0" algn="l">
              <a:lnSpc>
                <a:spcPct val="115000"/>
              </a:lnSpc>
              <a:spcBef>
                <a:spcPts val="0"/>
              </a:spcBef>
              <a:spcAft>
                <a:spcPts val="0"/>
              </a:spcAft>
              <a:buSzPts val="1700"/>
              <a:buChar char="■"/>
              <a:defRPr/>
            </a:lvl3pPr>
            <a:lvl4pPr indent="-336550" lvl="3" marL="1828800" rtl="0" algn="l">
              <a:lnSpc>
                <a:spcPct val="115000"/>
              </a:lnSpc>
              <a:spcBef>
                <a:spcPts val="0"/>
              </a:spcBef>
              <a:spcAft>
                <a:spcPts val="0"/>
              </a:spcAft>
              <a:buSzPts val="1700"/>
              <a:buChar char="●"/>
              <a:defRPr/>
            </a:lvl4pPr>
            <a:lvl5pPr indent="-336550" lvl="4" marL="2286000" rtl="0" algn="l">
              <a:lnSpc>
                <a:spcPct val="115000"/>
              </a:lnSpc>
              <a:spcBef>
                <a:spcPts val="0"/>
              </a:spcBef>
              <a:spcAft>
                <a:spcPts val="0"/>
              </a:spcAft>
              <a:buSzPts val="1700"/>
              <a:buChar char="○"/>
              <a:defRPr/>
            </a:lvl5pPr>
            <a:lvl6pPr indent="-336550" lvl="5" marL="2743200" rtl="0" algn="l">
              <a:lnSpc>
                <a:spcPct val="115000"/>
              </a:lnSpc>
              <a:spcBef>
                <a:spcPts val="0"/>
              </a:spcBef>
              <a:spcAft>
                <a:spcPts val="0"/>
              </a:spcAft>
              <a:buSzPts val="1700"/>
              <a:buChar char="■"/>
              <a:defRPr/>
            </a:lvl6pPr>
            <a:lvl7pPr indent="-336550" lvl="6" marL="3200400" rtl="0" algn="l">
              <a:lnSpc>
                <a:spcPct val="115000"/>
              </a:lnSpc>
              <a:spcBef>
                <a:spcPts val="0"/>
              </a:spcBef>
              <a:spcAft>
                <a:spcPts val="0"/>
              </a:spcAft>
              <a:buSzPts val="1700"/>
              <a:buChar char="●"/>
              <a:defRPr/>
            </a:lvl7pPr>
            <a:lvl8pPr indent="-336550" lvl="7" marL="3657600" rtl="0" algn="l">
              <a:lnSpc>
                <a:spcPct val="115000"/>
              </a:lnSpc>
              <a:spcBef>
                <a:spcPts val="0"/>
              </a:spcBef>
              <a:spcAft>
                <a:spcPts val="0"/>
              </a:spcAft>
              <a:buSzPts val="1700"/>
              <a:buChar char="○"/>
              <a:defRPr/>
            </a:lvl8pPr>
            <a:lvl9pPr indent="-336550" lvl="8" marL="4114800" rtl="0" algn="l">
              <a:lnSpc>
                <a:spcPct val="115000"/>
              </a:lnSpc>
              <a:spcBef>
                <a:spcPts val="0"/>
              </a:spcBef>
              <a:spcAft>
                <a:spcPts val="0"/>
              </a:spcAft>
              <a:buSzPts val="1700"/>
              <a:buChar char="■"/>
              <a:defRPr/>
            </a:lvl9pPr>
          </a:lstStyle>
          <a:p/>
        </p:txBody>
      </p:sp>
      <p:sp>
        <p:nvSpPr>
          <p:cNvPr id="39" name="Google Shape;39;p9"/>
          <p:cNvSpPr txBox="1"/>
          <p:nvPr>
            <p:ph idx="12" type="sldNum"/>
          </p:nvPr>
        </p:nvSpPr>
        <p:spPr>
          <a:xfrm>
            <a:off x="9906472" y="6854367"/>
            <a:ext cx="641700" cy="578700"/>
          </a:xfrm>
          <a:prstGeom prst="rect">
            <a:avLst/>
          </a:prstGeom>
          <a:noFill/>
          <a:ln>
            <a:noFill/>
          </a:ln>
        </p:spPr>
        <p:txBody>
          <a:bodyPr anchorCtr="0" anchor="ctr" bIns="111825" lIns="111825" spcFirstLastPara="1" rIns="111825" wrap="square" tIns="111825">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 name="Shape 40"/>
        <p:cNvGrpSpPr/>
        <p:nvPr/>
      </p:nvGrpSpPr>
      <p:grpSpPr>
        <a:xfrm>
          <a:off x="0" y="0"/>
          <a:ext cx="0" cy="0"/>
          <a:chOff x="0" y="0"/>
          <a:chExt cx="0" cy="0"/>
        </a:xfrm>
      </p:grpSpPr>
      <p:sp>
        <p:nvSpPr>
          <p:cNvPr id="41" name="Google Shape;41;p10"/>
          <p:cNvSpPr txBox="1"/>
          <p:nvPr>
            <p:ph type="ctrTitle"/>
          </p:nvPr>
        </p:nvSpPr>
        <p:spPr>
          <a:xfrm>
            <a:off x="364467" y="1094435"/>
            <a:ext cx="9962700" cy="3016800"/>
          </a:xfrm>
          <a:prstGeom prst="rect">
            <a:avLst/>
          </a:prstGeom>
          <a:noFill/>
          <a:ln>
            <a:noFill/>
          </a:ln>
        </p:spPr>
        <p:txBody>
          <a:bodyPr anchorCtr="0" anchor="b" bIns="111825" lIns="111825" spcFirstLastPara="1" rIns="111825" wrap="square" tIns="111825">
            <a:normAutofit/>
          </a:bodyPr>
          <a:lstStyle>
            <a:lvl1pPr lvl="0" rtl="0" algn="ctr">
              <a:lnSpc>
                <a:spcPct val="100000"/>
              </a:lnSpc>
              <a:spcBef>
                <a:spcPts val="0"/>
              </a:spcBef>
              <a:spcAft>
                <a:spcPts val="0"/>
              </a:spcAft>
              <a:buSzPts val="6400"/>
              <a:buNone/>
              <a:defRPr b="0" i="0" sz="6400"/>
            </a:lvl1pPr>
            <a:lvl2pPr lvl="1" rtl="0" algn="ctr">
              <a:lnSpc>
                <a:spcPct val="100000"/>
              </a:lnSpc>
              <a:spcBef>
                <a:spcPts val="0"/>
              </a:spcBef>
              <a:spcAft>
                <a:spcPts val="0"/>
              </a:spcAft>
              <a:buSzPts val="6400"/>
              <a:buNone/>
              <a:defRPr sz="6400"/>
            </a:lvl2pPr>
            <a:lvl3pPr lvl="2" rtl="0" algn="ctr">
              <a:lnSpc>
                <a:spcPct val="100000"/>
              </a:lnSpc>
              <a:spcBef>
                <a:spcPts val="0"/>
              </a:spcBef>
              <a:spcAft>
                <a:spcPts val="0"/>
              </a:spcAft>
              <a:buSzPts val="6400"/>
              <a:buNone/>
              <a:defRPr sz="6400"/>
            </a:lvl3pPr>
            <a:lvl4pPr lvl="3" rtl="0" algn="ctr">
              <a:lnSpc>
                <a:spcPct val="100000"/>
              </a:lnSpc>
              <a:spcBef>
                <a:spcPts val="0"/>
              </a:spcBef>
              <a:spcAft>
                <a:spcPts val="0"/>
              </a:spcAft>
              <a:buSzPts val="6400"/>
              <a:buNone/>
              <a:defRPr sz="6400"/>
            </a:lvl4pPr>
            <a:lvl5pPr lvl="4" rtl="0" algn="ctr">
              <a:lnSpc>
                <a:spcPct val="100000"/>
              </a:lnSpc>
              <a:spcBef>
                <a:spcPts val="0"/>
              </a:spcBef>
              <a:spcAft>
                <a:spcPts val="0"/>
              </a:spcAft>
              <a:buSzPts val="6400"/>
              <a:buNone/>
              <a:defRPr sz="6400"/>
            </a:lvl5pPr>
            <a:lvl6pPr lvl="5" rtl="0" algn="ctr">
              <a:lnSpc>
                <a:spcPct val="100000"/>
              </a:lnSpc>
              <a:spcBef>
                <a:spcPts val="0"/>
              </a:spcBef>
              <a:spcAft>
                <a:spcPts val="0"/>
              </a:spcAft>
              <a:buSzPts val="6400"/>
              <a:buNone/>
              <a:defRPr sz="6400"/>
            </a:lvl6pPr>
            <a:lvl7pPr lvl="6" rtl="0" algn="ctr">
              <a:lnSpc>
                <a:spcPct val="100000"/>
              </a:lnSpc>
              <a:spcBef>
                <a:spcPts val="0"/>
              </a:spcBef>
              <a:spcAft>
                <a:spcPts val="0"/>
              </a:spcAft>
              <a:buSzPts val="6400"/>
              <a:buNone/>
              <a:defRPr sz="6400"/>
            </a:lvl7pPr>
            <a:lvl8pPr lvl="7" rtl="0" algn="ctr">
              <a:lnSpc>
                <a:spcPct val="100000"/>
              </a:lnSpc>
              <a:spcBef>
                <a:spcPts val="0"/>
              </a:spcBef>
              <a:spcAft>
                <a:spcPts val="0"/>
              </a:spcAft>
              <a:buSzPts val="6400"/>
              <a:buNone/>
              <a:defRPr sz="6400"/>
            </a:lvl8pPr>
            <a:lvl9pPr lvl="8" rtl="0" algn="ctr">
              <a:lnSpc>
                <a:spcPct val="100000"/>
              </a:lnSpc>
              <a:spcBef>
                <a:spcPts val="0"/>
              </a:spcBef>
              <a:spcAft>
                <a:spcPts val="0"/>
              </a:spcAft>
              <a:buSzPts val="6400"/>
              <a:buNone/>
              <a:defRPr sz="6400"/>
            </a:lvl9pPr>
          </a:lstStyle>
          <a:p/>
        </p:txBody>
      </p:sp>
      <p:sp>
        <p:nvSpPr>
          <p:cNvPr id="42" name="Google Shape;42;p10"/>
          <p:cNvSpPr txBox="1"/>
          <p:nvPr>
            <p:ph idx="1" type="subTitle"/>
          </p:nvPr>
        </p:nvSpPr>
        <p:spPr>
          <a:xfrm>
            <a:off x="364457" y="4165822"/>
            <a:ext cx="9962700" cy="1165200"/>
          </a:xfrm>
          <a:prstGeom prst="rect">
            <a:avLst/>
          </a:prstGeom>
          <a:noFill/>
          <a:ln>
            <a:noFill/>
          </a:ln>
        </p:spPr>
        <p:txBody>
          <a:bodyPr anchorCtr="0" anchor="t" bIns="111825" lIns="111825" spcFirstLastPara="1" rIns="111825" wrap="square" tIns="111825">
            <a:normAutofit/>
          </a:bodyPr>
          <a:lstStyle>
            <a:lvl1pPr lvl="0" rtl="0" algn="ctr">
              <a:lnSpc>
                <a:spcPct val="100000"/>
              </a:lnSpc>
              <a:spcBef>
                <a:spcPts val="0"/>
              </a:spcBef>
              <a:spcAft>
                <a:spcPts val="0"/>
              </a:spcAft>
              <a:buSzPts val="3400"/>
              <a:buNone/>
              <a:defRPr b="0" i="0" sz="3400"/>
            </a:lvl1pPr>
            <a:lvl2pPr lvl="1" rtl="0" algn="ctr">
              <a:lnSpc>
                <a:spcPct val="100000"/>
              </a:lnSpc>
              <a:spcBef>
                <a:spcPts val="0"/>
              </a:spcBef>
              <a:spcAft>
                <a:spcPts val="0"/>
              </a:spcAft>
              <a:buSzPts val="3400"/>
              <a:buNone/>
              <a:defRPr sz="3400"/>
            </a:lvl2pPr>
            <a:lvl3pPr lvl="2" rtl="0" algn="ctr">
              <a:lnSpc>
                <a:spcPct val="100000"/>
              </a:lnSpc>
              <a:spcBef>
                <a:spcPts val="0"/>
              </a:spcBef>
              <a:spcAft>
                <a:spcPts val="0"/>
              </a:spcAft>
              <a:buSzPts val="3400"/>
              <a:buNone/>
              <a:defRPr sz="3400"/>
            </a:lvl3pPr>
            <a:lvl4pPr lvl="3" rtl="0" algn="ctr">
              <a:lnSpc>
                <a:spcPct val="100000"/>
              </a:lnSpc>
              <a:spcBef>
                <a:spcPts val="0"/>
              </a:spcBef>
              <a:spcAft>
                <a:spcPts val="0"/>
              </a:spcAft>
              <a:buSzPts val="3400"/>
              <a:buNone/>
              <a:defRPr sz="3400"/>
            </a:lvl4pPr>
            <a:lvl5pPr lvl="4" rtl="0" algn="ctr">
              <a:lnSpc>
                <a:spcPct val="100000"/>
              </a:lnSpc>
              <a:spcBef>
                <a:spcPts val="0"/>
              </a:spcBef>
              <a:spcAft>
                <a:spcPts val="0"/>
              </a:spcAft>
              <a:buSzPts val="3400"/>
              <a:buNone/>
              <a:defRPr sz="3400"/>
            </a:lvl5pPr>
            <a:lvl6pPr lvl="5" rtl="0" algn="ctr">
              <a:lnSpc>
                <a:spcPct val="100000"/>
              </a:lnSpc>
              <a:spcBef>
                <a:spcPts val="0"/>
              </a:spcBef>
              <a:spcAft>
                <a:spcPts val="0"/>
              </a:spcAft>
              <a:buSzPts val="3400"/>
              <a:buNone/>
              <a:defRPr sz="3400"/>
            </a:lvl6pPr>
            <a:lvl7pPr lvl="6" rtl="0" algn="ctr">
              <a:lnSpc>
                <a:spcPct val="100000"/>
              </a:lnSpc>
              <a:spcBef>
                <a:spcPts val="0"/>
              </a:spcBef>
              <a:spcAft>
                <a:spcPts val="0"/>
              </a:spcAft>
              <a:buSzPts val="3400"/>
              <a:buNone/>
              <a:defRPr sz="3400"/>
            </a:lvl7pPr>
            <a:lvl8pPr lvl="7" rtl="0" algn="ctr">
              <a:lnSpc>
                <a:spcPct val="100000"/>
              </a:lnSpc>
              <a:spcBef>
                <a:spcPts val="0"/>
              </a:spcBef>
              <a:spcAft>
                <a:spcPts val="0"/>
              </a:spcAft>
              <a:buSzPts val="3400"/>
              <a:buNone/>
              <a:defRPr sz="3400"/>
            </a:lvl8pPr>
            <a:lvl9pPr lvl="8" rtl="0" algn="ctr">
              <a:lnSpc>
                <a:spcPct val="100000"/>
              </a:lnSpc>
              <a:spcBef>
                <a:spcPts val="0"/>
              </a:spcBef>
              <a:spcAft>
                <a:spcPts val="0"/>
              </a:spcAft>
              <a:buSzPts val="3400"/>
              <a:buNone/>
              <a:defRPr sz="3400"/>
            </a:lvl9pPr>
          </a:lstStyle>
          <a:p/>
        </p:txBody>
      </p:sp>
      <p:sp>
        <p:nvSpPr>
          <p:cNvPr id="43" name="Google Shape;43;p10"/>
          <p:cNvSpPr txBox="1"/>
          <p:nvPr>
            <p:ph idx="12" type="sldNum"/>
          </p:nvPr>
        </p:nvSpPr>
        <p:spPr>
          <a:xfrm>
            <a:off x="9906472" y="6854367"/>
            <a:ext cx="641700" cy="578700"/>
          </a:xfrm>
          <a:prstGeom prst="rect">
            <a:avLst/>
          </a:prstGeom>
          <a:noFill/>
          <a:ln>
            <a:noFill/>
          </a:ln>
        </p:spPr>
        <p:txBody>
          <a:bodyPr anchorCtr="0" anchor="ctr" bIns="111825" lIns="111825" spcFirstLastPara="1" rIns="111825" wrap="square" tIns="111825">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 name="Shape 44"/>
        <p:cNvGrpSpPr/>
        <p:nvPr/>
      </p:nvGrpSpPr>
      <p:grpSpPr>
        <a:xfrm>
          <a:off x="0" y="0"/>
          <a:ext cx="0" cy="0"/>
          <a:chOff x="0" y="0"/>
          <a:chExt cx="0" cy="0"/>
        </a:xfrm>
      </p:grpSpPr>
      <p:sp>
        <p:nvSpPr>
          <p:cNvPr id="45" name="Google Shape;45;p11"/>
          <p:cNvSpPr txBox="1"/>
          <p:nvPr>
            <p:ph type="title"/>
          </p:nvPr>
        </p:nvSpPr>
        <p:spPr>
          <a:xfrm>
            <a:off x="364457" y="3161490"/>
            <a:ext cx="9962700" cy="1237500"/>
          </a:xfrm>
          <a:prstGeom prst="rect">
            <a:avLst/>
          </a:prstGeom>
          <a:noFill/>
          <a:ln>
            <a:noFill/>
          </a:ln>
        </p:spPr>
        <p:txBody>
          <a:bodyPr anchorCtr="0" anchor="ctr" bIns="111825" lIns="111825" spcFirstLastPara="1" rIns="111825" wrap="square" tIns="111825">
            <a:normAutofit/>
          </a:bodyPr>
          <a:lstStyle>
            <a:lvl1pPr lvl="0" rtl="0" algn="ctr">
              <a:lnSpc>
                <a:spcPct val="100000"/>
              </a:lnSpc>
              <a:spcBef>
                <a:spcPts val="0"/>
              </a:spcBef>
              <a:spcAft>
                <a:spcPts val="0"/>
              </a:spcAft>
              <a:buSzPts val="4400"/>
              <a:buNone/>
              <a:defRPr b="0" i="0" sz="4400"/>
            </a:lvl1pPr>
            <a:lvl2pPr lvl="1" rtl="0" algn="ctr">
              <a:lnSpc>
                <a:spcPct val="100000"/>
              </a:lnSpc>
              <a:spcBef>
                <a:spcPts val="0"/>
              </a:spcBef>
              <a:spcAft>
                <a:spcPts val="0"/>
              </a:spcAft>
              <a:buSzPts val="4400"/>
              <a:buNone/>
              <a:defRPr sz="4400"/>
            </a:lvl2pPr>
            <a:lvl3pPr lvl="2" rtl="0" algn="ctr">
              <a:lnSpc>
                <a:spcPct val="100000"/>
              </a:lnSpc>
              <a:spcBef>
                <a:spcPts val="0"/>
              </a:spcBef>
              <a:spcAft>
                <a:spcPts val="0"/>
              </a:spcAft>
              <a:buSzPts val="4400"/>
              <a:buNone/>
              <a:defRPr sz="4400"/>
            </a:lvl3pPr>
            <a:lvl4pPr lvl="3" rtl="0" algn="ctr">
              <a:lnSpc>
                <a:spcPct val="100000"/>
              </a:lnSpc>
              <a:spcBef>
                <a:spcPts val="0"/>
              </a:spcBef>
              <a:spcAft>
                <a:spcPts val="0"/>
              </a:spcAft>
              <a:buSzPts val="4400"/>
              <a:buNone/>
              <a:defRPr sz="4400"/>
            </a:lvl4pPr>
            <a:lvl5pPr lvl="4" rtl="0" algn="ctr">
              <a:lnSpc>
                <a:spcPct val="100000"/>
              </a:lnSpc>
              <a:spcBef>
                <a:spcPts val="0"/>
              </a:spcBef>
              <a:spcAft>
                <a:spcPts val="0"/>
              </a:spcAft>
              <a:buSzPts val="4400"/>
              <a:buNone/>
              <a:defRPr sz="4400"/>
            </a:lvl5pPr>
            <a:lvl6pPr lvl="5" rtl="0" algn="ctr">
              <a:lnSpc>
                <a:spcPct val="100000"/>
              </a:lnSpc>
              <a:spcBef>
                <a:spcPts val="0"/>
              </a:spcBef>
              <a:spcAft>
                <a:spcPts val="0"/>
              </a:spcAft>
              <a:buSzPts val="4400"/>
              <a:buNone/>
              <a:defRPr sz="4400"/>
            </a:lvl6pPr>
            <a:lvl7pPr lvl="6" rtl="0" algn="ctr">
              <a:lnSpc>
                <a:spcPct val="100000"/>
              </a:lnSpc>
              <a:spcBef>
                <a:spcPts val="0"/>
              </a:spcBef>
              <a:spcAft>
                <a:spcPts val="0"/>
              </a:spcAft>
              <a:buSzPts val="4400"/>
              <a:buNone/>
              <a:defRPr sz="4400"/>
            </a:lvl7pPr>
            <a:lvl8pPr lvl="7" rtl="0" algn="ctr">
              <a:lnSpc>
                <a:spcPct val="100000"/>
              </a:lnSpc>
              <a:spcBef>
                <a:spcPts val="0"/>
              </a:spcBef>
              <a:spcAft>
                <a:spcPts val="0"/>
              </a:spcAft>
              <a:buSzPts val="4400"/>
              <a:buNone/>
              <a:defRPr sz="4400"/>
            </a:lvl8pPr>
            <a:lvl9pPr lvl="8" rtl="0" algn="ctr">
              <a:lnSpc>
                <a:spcPct val="100000"/>
              </a:lnSpc>
              <a:spcBef>
                <a:spcPts val="0"/>
              </a:spcBef>
              <a:spcAft>
                <a:spcPts val="0"/>
              </a:spcAft>
              <a:buSzPts val="4400"/>
              <a:buNone/>
              <a:defRPr sz="4400"/>
            </a:lvl9pPr>
          </a:lstStyle>
          <a:p/>
        </p:txBody>
      </p:sp>
      <p:sp>
        <p:nvSpPr>
          <p:cNvPr id="46" name="Google Shape;46;p11"/>
          <p:cNvSpPr txBox="1"/>
          <p:nvPr>
            <p:ph idx="12" type="sldNum"/>
          </p:nvPr>
        </p:nvSpPr>
        <p:spPr>
          <a:xfrm>
            <a:off x="9906472" y="6854367"/>
            <a:ext cx="641700" cy="578700"/>
          </a:xfrm>
          <a:prstGeom prst="rect">
            <a:avLst/>
          </a:prstGeom>
          <a:noFill/>
          <a:ln>
            <a:noFill/>
          </a:ln>
        </p:spPr>
        <p:txBody>
          <a:bodyPr anchorCtr="0" anchor="ctr" bIns="111825" lIns="111825" spcFirstLastPara="1" rIns="111825" wrap="square" tIns="111825">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2" Type="http://schemas.openxmlformats.org/officeDocument/2006/relationships/theme" Target="../theme/theme2.xml"/><Relationship Id="rId9" Type="http://schemas.openxmlformats.org/officeDocument/2006/relationships/slideLayout" Target="../slideLayouts/slideLayout14.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64468" y="654105"/>
            <a:ext cx="9963000" cy="841800"/>
          </a:xfrm>
          <a:prstGeom prst="rect">
            <a:avLst/>
          </a:prstGeom>
          <a:noFill/>
          <a:ln>
            <a:noFill/>
          </a:ln>
        </p:spPr>
        <p:txBody>
          <a:bodyPr anchorCtr="0" anchor="t" bIns="116050" lIns="116050" spcFirstLastPara="1" rIns="116050" wrap="square" tIns="116050">
            <a:normAutofit/>
          </a:bodyPr>
          <a:lstStyle>
            <a:lvl1pPr lvl="0">
              <a:spcBef>
                <a:spcPts val="0"/>
              </a:spcBef>
              <a:spcAft>
                <a:spcPts val="0"/>
              </a:spcAft>
              <a:buClr>
                <a:schemeClr val="dk1"/>
              </a:buClr>
              <a:buSzPts val="3600"/>
              <a:buNone/>
              <a:defRPr sz="3600">
                <a:solidFill>
                  <a:schemeClr val="dk1"/>
                </a:solidFill>
              </a:defRPr>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p:txBody>
      </p:sp>
      <p:sp>
        <p:nvSpPr>
          <p:cNvPr id="7" name="Google Shape;7;p1"/>
          <p:cNvSpPr txBox="1"/>
          <p:nvPr>
            <p:ph idx="1" type="body"/>
          </p:nvPr>
        </p:nvSpPr>
        <p:spPr>
          <a:xfrm>
            <a:off x="364468" y="1693927"/>
            <a:ext cx="9963000" cy="5021400"/>
          </a:xfrm>
          <a:prstGeom prst="rect">
            <a:avLst/>
          </a:prstGeom>
          <a:noFill/>
          <a:ln>
            <a:noFill/>
          </a:ln>
        </p:spPr>
        <p:txBody>
          <a:bodyPr anchorCtr="0" anchor="t" bIns="116050" lIns="116050" spcFirstLastPara="1" rIns="116050" wrap="square" tIns="116050">
            <a:norm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0"/>
              </a:spcBef>
              <a:spcAft>
                <a:spcPts val="0"/>
              </a:spcAft>
              <a:buClr>
                <a:schemeClr val="dk2"/>
              </a:buClr>
              <a:buSzPts val="1800"/>
              <a:buChar char="○"/>
              <a:defRPr sz="1800">
                <a:solidFill>
                  <a:schemeClr val="dk2"/>
                </a:solidFill>
              </a:defRPr>
            </a:lvl2pPr>
            <a:lvl3pPr indent="-342900" lvl="2" marL="1371600">
              <a:lnSpc>
                <a:spcPct val="115000"/>
              </a:lnSpc>
              <a:spcBef>
                <a:spcPts val="0"/>
              </a:spcBef>
              <a:spcAft>
                <a:spcPts val="0"/>
              </a:spcAft>
              <a:buClr>
                <a:schemeClr val="dk2"/>
              </a:buClr>
              <a:buSzPts val="1800"/>
              <a:buChar char="■"/>
              <a:defRPr sz="1800">
                <a:solidFill>
                  <a:schemeClr val="dk2"/>
                </a:solidFill>
              </a:defRPr>
            </a:lvl3pPr>
            <a:lvl4pPr indent="-342900" lvl="3" marL="1828800">
              <a:lnSpc>
                <a:spcPct val="115000"/>
              </a:lnSpc>
              <a:spcBef>
                <a:spcPts val="0"/>
              </a:spcBef>
              <a:spcAft>
                <a:spcPts val="0"/>
              </a:spcAft>
              <a:buClr>
                <a:schemeClr val="dk2"/>
              </a:buClr>
              <a:buSzPts val="1800"/>
              <a:buChar char="●"/>
              <a:defRPr sz="1800">
                <a:solidFill>
                  <a:schemeClr val="dk2"/>
                </a:solidFill>
              </a:defRPr>
            </a:lvl4pPr>
            <a:lvl5pPr indent="-342900" lvl="4" marL="2286000">
              <a:lnSpc>
                <a:spcPct val="115000"/>
              </a:lnSpc>
              <a:spcBef>
                <a:spcPts val="0"/>
              </a:spcBef>
              <a:spcAft>
                <a:spcPts val="0"/>
              </a:spcAft>
              <a:buClr>
                <a:schemeClr val="dk2"/>
              </a:buClr>
              <a:buSzPts val="1800"/>
              <a:buChar char="○"/>
              <a:defRPr sz="1800">
                <a:solidFill>
                  <a:schemeClr val="dk2"/>
                </a:solidFill>
              </a:defRPr>
            </a:lvl5pPr>
            <a:lvl6pPr indent="-342900" lvl="5" marL="2743200">
              <a:lnSpc>
                <a:spcPct val="115000"/>
              </a:lnSpc>
              <a:spcBef>
                <a:spcPts val="0"/>
              </a:spcBef>
              <a:spcAft>
                <a:spcPts val="0"/>
              </a:spcAft>
              <a:buClr>
                <a:schemeClr val="dk2"/>
              </a:buClr>
              <a:buSzPts val="1800"/>
              <a:buChar char="■"/>
              <a:defRPr sz="1800">
                <a:solidFill>
                  <a:schemeClr val="dk2"/>
                </a:solidFill>
              </a:defRPr>
            </a:lvl6pPr>
            <a:lvl7pPr indent="-342900" lvl="6" marL="3200400">
              <a:lnSpc>
                <a:spcPct val="115000"/>
              </a:lnSpc>
              <a:spcBef>
                <a:spcPts val="0"/>
              </a:spcBef>
              <a:spcAft>
                <a:spcPts val="0"/>
              </a:spcAft>
              <a:buClr>
                <a:schemeClr val="dk2"/>
              </a:buClr>
              <a:buSzPts val="1800"/>
              <a:buChar char="●"/>
              <a:defRPr sz="1800">
                <a:solidFill>
                  <a:schemeClr val="dk2"/>
                </a:solidFill>
              </a:defRPr>
            </a:lvl7pPr>
            <a:lvl8pPr indent="-342900" lvl="7" marL="3657600">
              <a:lnSpc>
                <a:spcPct val="115000"/>
              </a:lnSpc>
              <a:spcBef>
                <a:spcPts val="0"/>
              </a:spcBef>
              <a:spcAft>
                <a:spcPts val="0"/>
              </a:spcAft>
              <a:buClr>
                <a:schemeClr val="dk2"/>
              </a:buClr>
              <a:buSzPts val="1800"/>
              <a:buChar char="○"/>
              <a:defRPr sz="1800">
                <a:solidFill>
                  <a:schemeClr val="dk2"/>
                </a:solidFill>
              </a:defRPr>
            </a:lvl8pPr>
            <a:lvl9pPr indent="-342900" lvl="8" marL="4114800">
              <a:lnSpc>
                <a:spcPct val="115000"/>
              </a:lnSpc>
              <a:spcBef>
                <a:spcPts val="0"/>
              </a:spcBef>
              <a:spcAft>
                <a:spcPts val="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9906772" y="6854072"/>
            <a:ext cx="641700" cy="578400"/>
          </a:xfrm>
          <a:prstGeom prst="rect">
            <a:avLst/>
          </a:prstGeom>
          <a:noFill/>
          <a:ln>
            <a:noFill/>
          </a:ln>
        </p:spPr>
        <p:txBody>
          <a:bodyPr anchorCtr="0" anchor="ctr" bIns="116050" lIns="116050" spcFirstLastPara="1" rIns="116050" wrap="square" tIns="11605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ko"/>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364457" y="654133"/>
            <a:ext cx="9962700" cy="841800"/>
          </a:xfrm>
          <a:prstGeom prst="rect">
            <a:avLst/>
          </a:prstGeom>
          <a:noFill/>
          <a:ln>
            <a:noFill/>
          </a:ln>
        </p:spPr>
        <p:txBody>
          <a:bodyPr anchorCtr="0" anchor="t" bIns="111825" lIns="111825" spcFirstLastPara="1" rIns="111825" wrap="square" tIns="111825">
            <a:normAutofit/>
          </a:bodyPr>
          <a:lstStyle>
            <a:lvl1pPr lvl="0" marR="0" rtl="0" algn="l">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9pPr>
          </a:lstStyle>
          <a:p/>
        </p:txBody>
      </p:sp>
      <p:sp>
        <p:nvSpPr>
          <p:cNvPr id="32" name="Google Shape;32;p7"/>
          <p:cNvSpPr txBox="1"/>
          <p:nvPr>
            <p:ph idx="1" type="body"/>
          </p:nvPr>
        </p:nvSpPr>
        <p:spPr>
          <a:xfrm>
            <a:off x="364457" y="1694000"/>
            <a:ext cx="9962700" cy="5021700"/>
          </a:xfrm>
          <a:prstGeom prst="rect">
            <a:avLst/>
          </a:prstGeom>
          <a:noFill/>
          <a:ln>
            <a:noFill/>
          </a:ln>
        </p:spPr>
        <p:txBody>
          <a:bodyPr anchorCtr="0" anchor="t" bIns="111825" lIns="111825" spcFirstLastPara="1" rIns="111825" wrap="square" tIns="111825">
            <a:normAutofit/>
          </a:bodyPr>
          <a:lstStyle>
            <a:lvl1pPr indent="-368300" lvl="0" marL="457200" marR="0" rtl="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1pPr>
            <a:lvl2pPr indent="-336550" lvl="1" marL="9144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2pPr>
            <a:lvl3pPr indent="-336550" lvl="2" marL="13716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3pPr>
            <a:lvl4pPr indent="-336550" lvl="3" marL="18288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4pPr>
            <a:lvl5pPr indent="-336550" lvl="4" marL="22860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5pPr>
            <a:lvl6pPr indent="-336550" lvl="5" marL="27432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6pPr>
            <a:lvl7pPr indent="-336550" lvl="6" marL="32004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7pPr>
            <a:lvl8pPr indent="-336550" lvl="7" marL="36576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8pPr>
            <a:lvl9pPr indent="-336550" lvl="8" marL="41148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9pPr>
          </a:lstStyle>
          <a:p/>
        </p:txBody>
      </p:sp>
      <p:sp>
        <p:nvSpPr>
          <p:cNvPr id="33" name="Google Shape;33;p7"/>
          <p:cNvSpPr txBox="1"/>
          <p:nvPr>
            <p:ph idx="12" type="sldNum"/>
          </p:nvPr>
        </p:nvSpPr>
        <p:spPr>
          <a:xfrm>
            <a:off x="9906472" y="6854367"/>
            <a:ext cx="641700" cy="578700"/>
          </a:xfrm>
          <a:prstGeom prst="rect">
            <a:avLst/>
          </a:prstGeom>
          <a:noFill/>
          <a:ln>
            <a:noFill/>
          </a:ln>
        </p:spPr>
        <p:txBody>
          <a:bodyPr anchorCtr="0" anchor="ctr" bIns="111825" lIns="111825" spcFirstLastPara="1" rIns="111825" wrap="square" tIns="111825">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39.png"/><Relationship Id="rId5"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39.png"/><Relationship Id="rId5"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50.png"/><Relationship Id="rId5"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42.png"/><Relationship Id="rId7"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0.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46.png"/><Relationship Id="rId6"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16.png"/><Relationship Id="rId7"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2.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2.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2.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18.png"/><Relationship Id="rId10" Type="http://schemas.openxmlformats.org/officeDocument/2006/relationships/image" Target="../media/image15.png"/><Relationship Id="rId9"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6.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33.png"/><Relationship Id="rId5"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85BE"/>
        </a:solidFill>
      </p:bgPr>
    </p:bg>
    <p:spTree>
      <p:nvGrpSpPr>
        <p:cNvPr id="78" name="Shape 78"/>
        <p:cNvGrpSpPr/>
        <p:nvPr/>
      </p:nvGrpSpPr>
      <p:grpSpPr>
        <a:xfrm>
          <a:off x="0" y="0"/>
          <a:ext cx="0" cy="0"/>
          <a:chOff x="0" y="0"/>
          <a:chExt cx="0" cy="0"/>
        </a:xfrm>
      </p:grpSpPr>
      <p:pic>
        <p:nvPicPr>
          <p:cNvPr id="79" name="Google Shape;79;p19"/>
          <p:cNvPicPr preferRelativeResize="0"/>
          <p:nvPr/>
        </p:nvPicPr>
        <p:blipFill rotWithShape="1">
          <a:blip r:embed="rId3">
            <a:alphaModFix/>
          </a:blip>
          <a:srcRect b="0" l="0" r="0" t="0"/>
          <a:stretch/>
        </p:blipFill>
        <p:spPr>
          <a:xfrm>
            <a:off x="3364875" y="2985500"/>
            <a:ext cx="3962250" cy="684825"/>
          </a:xfrm>
          <a:prstGeom prst="rect">
            <a:avLst/>
          </a:prstGeom>
          <a:noFill/>
          <a:ln>
            <a:noFill/>
          </a:ln>
        </p:spPr>
      </p:pic>
      <p:sp>
        <p:nvSpPr>
          <p:cNvPr id="80" name="Google Shape;80;p19"/>
          <p:cNvSpPr txBox="1"/>
          <p:nvPr/>
        </p:nvSpPr>
        <p:spPr>
          <a:xfrm>
            <a:off x="2490913" y="5307625"/>
            <a:ext cx="5670000" cy="11898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2400"/>
              <a:buFont typeface="Arial"/>
              <a:buNone/>
            </a:pPr>
            <a:r>
              <a:rPr lang="ko" sz="2400">
                <a:solidFill>
                  <a:srgbClr val="FFFFFF"/>
                </a:solidFill>
                <a:latin typeface="Gothic A1 ExtraBold"/>
                <a:ea typeface="Gothic A1 ExtraBold"/>
                <a:cs typeface="Gothic A1 ExtraBold"/>
                <a:sym typeface="Gothic A1 ExtraBold"/>
              </a:rPr>
              <a:t>RBI 제품 소개서</a:t>
            </a:r>
            <a:endParaRPr i="0" sz="2000" u="none" cap="none" strike="noStrike">
              <a:solidFill>
                <a:srgbClr val="FFFFFF"/>
              </a:solidFill>
              <a:latin typeface="Gothic A1 Medium"/>
              <a:ea typeface="Gothic A1 Medium"/>
              <a:cs typeface="Gothic A1 Medium"/>
              <a:sym typeface="Gothic A1 Medium"/>
            </a:endParaRPr>
          </a:p>
        </p:txBody>
      </p:sp>
      <p:sp>
        <p:nvSpPr>
          <p:cNvPr id="81" name="Google Shape;81;p19"/>
          <p:cNvSpPr txBox="1"/>
          <p:nvPr/>
        </p:nvSpPr>
        <p:spPr>
          <a:xfrm>
            <a:off x="1044000" y="7155750"/>
            <a:ext cx="86040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
              <a:buFont typeface="Arial"/>
              <a:buNone/>
            </a:pPr>
            <a:r>
              <a:rPr lang="ko" sz="800">
                <a:solidFill>
                  <a:srgbClr val="D9D9D9"/>
                </a:solidFill>
                <a:latin typeface="Nanum Gothic"/>
                <a:ea typeface="Nanum Gothic"/>
                <a:cs typeface="Nanum Gothic"/>
                <a:sym typeface="Nanum Gothic"/>
              </a:rPr>
              <a:t>This document is prohibited from being exported outside. Document sharing requires prior approval.</a:t>
            </a:r>
            <a:endParaRPr sz="800">
              <a:solidFill>
                <a:srgbClr val="D9D9D9"/>
              </a:solidFill>
              <a:latin typeface="Nanum Gothic"/>
              <a:ea typeface="Nanum Gothic"/>
              <a:cs typeface="Nanum Gothic"/>
              <a:sym typeface="Nanum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graphicFrame>
        <p:nvGraphicFramePr>
          <p:cNvPr id="254" name="Google Shape;254;p28"/>
          <p:cNvGraphicFramePr/>
          <p:nvPr/>
        </p:nvGraphicFramePr>
        <p:xfrm>
          <a:off x="542123" y="1634010"/>
          <a:ext cx="3000000" cy="3000000"/>
        </p:xfrm>
        <a:graphic>
          <a:graphicData uri="http://schemas.openxmlformats.org/drawingml/2006/table">
            <a:tbl>
              <a:tblPr>
                <a:noFill/>
                <a:tableStyleId>{E5E38D16-B77D-442F-B63A-09E04DE5821B}</a:tableStyleId>
              </a:tblPr>
              <a:tblGrid>
                <a:gridCol w="1815600"/>
                <a:gridCol w="2756275"/>
                <a:gridCol w="2416225"/>
                <a:gridCol w="2619650"/>
              </a:tblGrid>
              <a:tr h="425600">
                <a:tc>
                  <a:txBody>
                    <a:bodyPr/>
                    <a:lstStyle/>
                    <a:p>
                      <a:pPr indent="0" lvl="0" marL="0" marR="0" rtl="0" algn="l">
                        <a:lnSpc>
                          <a:spcPct val="100000"/>
                        </a:lnSpc>
                        <a:spcBef>
                          <a:spcPts val="0"/>
                        </a:spcBef>
                        <a:spcAft>
                          <a:spcPts val="0"/>
                        </a:spcAft>
                        <a:buClr>
                          <a:srgbClr val="000000"/>
                        </a:buClr>
                        <a:buSzPts val="900"/>
                        <a:buFont typeface="Arial"/>
                        <a:buNone/>
                      </a:pPr>
                      <a:r>
                        <a:t/>
                      </a:r>
                      <a:endParaRPr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b="1" i="0" lang="ko" sz="1200" u="none" cap="none" strike="noStrike">
                          <a:solidFill>
                            <a:srgbClr val="E36C09"/>
                          </a:solidFill>
                          <a:latin typeface="Gothic A1"/>
                          <a:ea typeface="Gothic A1"/>
                          <a:cs typeface="Gothic A1"/>
                          <a:sym typeface="Gothic A1"/>
                        </a:rPr>
                        <a:t>이알마인드</a:t>
                      </a:r>
                      <a:endParaRPr i="0" sz="1200" u="none" cap="none" strike="noStrike">
                        <a:solidFill>
                          <a:srgbClr val="E36C09"/>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a:txBody>
                    <a:bodyPr/>
                    <a:lstStyle/>
                    <a:p>
                      <a:pPr indent="0" lvl="0" marL="0" marR="0" rtl="0" algn="ctr">
                        <a:lnSpc>
                          <a:spcPct val="115000"/>
                        </a:lnSpc>
                        <a:spcBef>
                          <a:spcPts val="0"/>
                        </a:spcBef>
                        <a:spcAft>
                          <a:spcPts val="0"/>
                        </a:spcAft>
                        <a:buClr>
                          <a:srgbClr val="000000"/>
                        </a:buClr>
                        <a:buSzPts val="900"/>
                        <a:buFont typeface="Arial"/>
                        <a:buNone/>
                      </a:pPr>
                      <a:r>
                        <a:rPr i="0" lang="ko" sz="1200" u="none" cap="none" strike="noStrike">
                          <a:solidFill>
                            <a:schemeClr val="dk1"/>
                          </a:solidFill>
                          <a:latin typeface="Gothic A1"/>
                          <a:ea typeface="Gothic A1"/>
                          <a:cs typeface="Gothic A1"/>
                          <a:sym typeface="Gothic A1"/>
                        </a:rPr>
                        <a:t>M</a:t>
                      </a:r>
                      <a:r>
                        <a:rPr lang="ko" sz="1200" u="none" cap="none" strike="noStrike">
                          <a:solidFill>
                            <a:schemeClr val="dk1"/>
                          </a:solidFill>
                          <a:latin typeface="Gothic A1"/>
                          <a:ea typeface="Gothic A1"/>
                          <a:cs typeface="Gothic A1"/>
                          <a:sym typeface="Gothic A1"/>
                        </a:rPr>
                        <a:t>사(미국)</a:t>
                      </a:r>
                      <a:r>
                        <a:rPr i="0" lang="ko" sz="1200" u="none" cap="none" strike="noStrike">
                          <a:solidFill>
                            <a:schemeClr val="dk1"/>
                          </a:solidFill>
                          <a:latin typeface="Gothic A1"/>
                          <a:ea typeface="Gothic A1"/>
                          <a:cs typeface="Gothic A1"/>
                          <a:sym typeface="Gothic A1"/>
                        </a:rPr>
                        <a:t> </a:t>
                      </a:r>
                      <a:endParaRPr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i="0" lang="ko" sz="1200" u="none" cap="none" strike="noStrike">
                          <a:solidFill>
                            <a:schemeClr val="dk1"/>
                          </a:solidFill>
                          <a:latin typeface="Gothic A1"/>
                          <a:ea typeface="Gothic A1"/>
                          <a:cs typeface="Gothic A1"/>
                          <a:sym typeface="Gothic A1"/>
                        </a:rPr>
                        <a:t>E</a:t>
                      </a:r>
                      <a:r>
                        <a:rPr lang="ko" sz="1200" u="none" cap="none" strike="noStrike">
                          <a:solidFill>
                            <a:schemeClr val="dk1"/>
                          </a:solidFill>
                          <a:latin typeface="Gothic A1"/>
                          <a:ea typeface="Gothic A1"/>
                          <a:cs typeface="Gothic A1"/>
                          <a:sym typeface="Gothic A1"/>
                        </a:rPr>
                        <a:t>사(미국)</a:t>
                      </a:r>
                      <a:endParaRPr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r>
              <a:tr h="855950">
                <a:tc>
                  <a:txBody>
                    <a:bodyPr/>
                    <a:lstStyle/>
                    <a:p>
                      <a:pPr indent="0" lvl="0" marL="0" rtl="0" algn="ctr">
                        <a:spcBef>
                          <a:spcPts val="0"/>
                        </a:spcBef>
                        <a:spcAft>
                          <a:spcPts val="0"/>
                        </a:spcAft>
                        <a:buClr>
                          <a:schemeClr val="dk1"/>
                        </a:buClr>
                        <a:buSzPts val="1200"/>
                        <a:buFont typeface="Arial"/>
                        <a:buNone/>
                      </a:pPr>
                      <a:r>
                        <a:rPr lang="ko" sz="1200">
                          <a:solidFill>
                            <a:srgbClr val="9B9B9B"/>
                          </a:solidFill>
                          <a:latin typeface="Gothic A1"/>
                          <a:ea typeface="Gothic A1"/>
                          <a:cs typeface="Gothic A1"/>
                          <a:sym typeface="Gothic A1"/>
                        </a:rPr>
                        <a:t>금융/공공지원</a:t>
                      </a:r>
                      <a:endParaRPr sz="1200" u="none" cap="none" strike="noStrike">
                        <a:solidFill>
                          <a:srgbClr val="9B9B9B"/>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ko" sz="1200">
                          <a:solidFill>
                            <a:schemeClr val="dk1"/>
                          </a:solidFill>
                          <a:latin typeface="Gothic A1"/>
                          <a:ea typeface="Gothic A1"/>
                          <a:cs typeface="Gothic A1"/>
                          <a:sym typeface="Gothic A1"/>
                        </a:rPr>
                        <a:t>가능(온프레미스,CLOUD 모두 지원)</a:t>
                      </a:r>
                      <a:endParaRPr b="1" sz="1200">
                        <a:solidFill>
                          <a:schemeClr val="dk1"/>
                        </a:solidFill>
                        <a:latin typeface="Gothic A1"/>
                        <a:ea typeface="Gothic A1"/>
                        <a:cs typeface="Gothic A1"/>
                        <a:sym typeface="Gothic A1"/>
                      </a:endParaRPr>
                    </a:p>
                    <a:p>
                      <a:pPr indent="0" lvl="0" marL="0" rtl="0" algn="ctr">
                        <a:spcBef>
                          <a:spcPts val="0"/>
                        </a:spcBef>
                        <a:spcAft>
                          <a:spcPts val="0"/>
                        </a:spcAft>
                        <a:buNone/>
                      </a:pPr>
                      <a:r>
                        <a:t/>
                      </a:r>
                      <a:endParaRPr b="1" sz="1200">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200"/>
                        <a:buFont typeface="Arial"/>
                        <a:buNone/>
                      </a:pPr>
                      <a:r>
                        <a:rPr lang="ko" sz="1200">
                          <a:solidFill>
                            <a:schemeClr val="dk1"/>
                          </a:solidFill>
                          <a:latin typeface="Gothic A1"/>
                          <a:ea typeface="Gothic A1"/>
                          <a:cs typeface="Gothic A1"/>
                          <a:sym typeface="Gothic A1"/>
                        </a:rPr>
                        <a:t>불가능</a:t>
                      </a:r>
                      <a:endParaRPr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200"/>
                        <a:buFont typeface="Arial"/>
                        <a:buNone/>
                      </a:pPr>
                      <a:r>
                        <a:rPr lang="ko" sz="1200">
                          <a:solidFill>
                            <a:schemeClr val="dk1"/>
                          </a:solidFill>
                          <a:latin typeface="Gothic A1"/>
                          <a:ea typeface="Gothic A1"/>
                          <a:cs typeface="Gothic A1"/>
                          <a:sym typeface="Gothic A1"/>
                        </a:rPr>
                        <a:t>레퍼런스없음</a:t>
                      </a:r>
                      <a:endParaRPr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55950">
                <a:tc>
                  <a:txBody>
                    <a:bodyPr/>
                    <a:lstStyle/>
                    <a:p>
                      <a:pPr indent="0" lvl="0" marL="0" marR="0" rtl="0" algn="ctr">
                        <a:lnSpc>
                          <a:spcPct val="100000"/>
                        </a:lnSpc>
                        <a:spcBef>
                          <a:spcPts val="0"/>
                        </a:spcBef>
                        <a:spcAft>
                          <a:spcPts val="0"/>
                        </a:spcAft>
                        <a:buClr>
                          <a:srgbClr val="000000"/>
                        </a:buClr>
                        <a:buSzPts val="1200"/>
                        <a:buFont typeface="Arial"/>
                        <a:buNone/>
                      </a:pPr>
                      <a:r>
                        <a:rPr lang="ko" sz="1200">
                          <a:solidFill>
                            <a:srgbClr val="9B9B9B"/>
                          </a:solidFill>
                          <a:latin typeface="Gothic A1"/>
                          <a:ea typeface="Gothic A1"/>
                          <a:cs typeface="Gothic A1"/>
                          <a:sym typeface="Gothic A1"/>
                        </a:rPr>
                        <a:t>일본시장</a:t>
                      </a:r>
                      <a:endParaRPr sz="1200">
                        <a:solidFill>
                          <a:srgbClr val="9B9B9B"/>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200"/>
                        <a:buFont typeface="Arial"/>
                        <a:buNone/>
                      </a:pPr>
                      <a:r>
                        <a:rPr lang="ko" sz="1200">
                          <a:solidFill>
                            <a:srgbClr val="9B9B9B"/>
                          </a:solidFill>
                          <a:latin typeface="Gothic A1"/>
                          <a:ea typeface="Gothic A1"/>
                          <a:cs typeface="Gothic A1"/>
                          <a:sym typeface="Gothic A1"/>
                        </a:rPr>
                        <a:t>확장성</a:t>
                      </a:r>
                      <a:endParaRPr sz="1200">
                        <a:solidFill>
                          <a:srgbClr val="9B9B9B"/>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ko" sz="1200">
                          <a:solidFill>
                            <a:schemeClr val="dk1"/>
                          </a:solidFill>
                          <a:latin typeface="Gothic A1"/>
                          <a:ea typeface="Gothic A1"/>
                          <a:cs typeface="Gothic A1"/>
                          <a:sym typeface="Gothic A1"/>
                        </a:rPr>
                        <a:t>공공/금융/민수 가능</a:t>
                      </a:r>
                      <a:endParaRPr b="1"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ko" sz="1200">
                          <a:solidFill>
                            <a:schemeClr val="dk1"/>
                          </a:solidFill>
                          <a:latin typeface="Gothic A1"/>
                          <a:ea typeface="Gothic A1"/>
                          <a:cs typeface="Gothic A1"/>
                          <a:sym typeface="Gothic A1"/>
                        </a:rPr>
                        <a:t>민수만 가능</a:t>
                      </a:r>
                      <a:endParaRPr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ko" sz="1200">
                          <a:solidFill>
                            <a:schemeClr val="dk1"/>
                          </a:solidFill>
                          <a:latin typeface="Gothic A1"/>
                          <a:ea typeface="Gothic A1"/>
                          <a:cs typeface="Gothic A1"/>
                          <a:sym typeface="Gothic A1"/>
                        </a:rPr>
                        <a:t>공공/금융/민수 가능</a:t>
                      </a:r>
                      <a:endParaRPr b="1"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55950">
                <a:tc>
                  <a:txBody>
                    <a:bodyPr/>
                    <a:lstStyle/>
                    <a:p>
                      <a:pPr indent="0" lvl="0" marL="0" marR="0" rtl="0" algn="ctr">
                        <a:lnSpc>
                          <a:spcPct val="100000"/>
                        </a:lnSpc>
                        <a:spcBef>
                          <a:spcPts val="0"/>
                        </a:spcBef>
                        <a:spcAft>
                          <a:spcPts val="0"/>
                        </a:spcAft>
                        <a:buClr>
                          <a:srgbClr val="000000"/>
                        </a:buClr>
                        <a:buSzPts val="900"/>
                        <a:buFont typeface="Arial"/>
                        <a:buNone/>
                      </a:pPr>
                      <a:r>
                        <a:rPr i="0" lang="ko" sz="1200" u="none" cap="none" strike="noStrike">
                          <a:solidFill>
                            <a:srgbClr val="9B9B9B"/>
                          </a:solidFill>
                          <a:latin typeface="Gothic A1"/>
                          <a:ea typeface="Gothic A1"/>
                          <a:cs typeface="Gothic A1"/>
                          <a:sym typeface="Gothic A1"/>
                        </a:rPr>
                        <a:t>격리수준</a:t>
                      </a:r>
                      <a:endParaRPr sz="1200" u="none" cap="none" strike="noStrike">
                        <a:solidFill>
                          <a:srgbClr val="9B9B9B"/>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1" i="0" lang="ko" sz="1200" u="none" cap="none" strike="noStrike">
                          <a:solidFill>
                            <a:schemeClr val="dk1"/>
                          </a:solidFill>
                          <a:latin typeface="Gothic A1"/>
                          <a:ea typeface="Gothic A1"/>
                          <a:cs typeface="Gothic A1"/>
                          <a:sym typeface="Gothic A1"/>
                        </a:rPr>
                        <a:t>완전한 격리</a:t>
                      </a:r>
                      <a:endParaRPr b="1"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700"/>
                        <a:buFont typeface="Arial"/>
                        <a:buNone/>
                      </a:pPr>
                      <a:r>
                        <a:rPr i="0" lang="ko" sz="1200" u="none" cap="none" strike="noStrike">
                          <a:solidFill>
                            <a:schemeClr val="dk1"/>
                          </a:solidFill>
                          <a:latin typeface="Gothic A1"/>
                          <a:ea typeface="Gothic A1"/>
                          <a:cs typeface="Gothic A1"/>
                          <a:sym typeface="Gothic A1"/>
                        </a:rPr>
                        <a:t>일부소스 다운로드</a:t>
                      </a:r>
                      <a:endParaRPr i="0" sz="1200" u="none" cap="none" strike="noStrike">
                        <a:solidFill>
                          <a:schemeClr val="dk1"/>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700"/>
                        <a:buFont typeface="Arial"/>
                        <a:buNone/>
                      </a:pPr>
                      <a:r>
                        <a:rPr lang="ko" sz="1200">
                          <a:solidFill>
                            <a:schemeClr val="dk1"/>
                          </a:solidFill>
                          <a:latin typeface="Gothic A1"/>
                          <a:ea typeface="Gothic A1"/>
                          <a:cs typeface="Gothic A1"/>
                          <a:sym typeface="Gothic A1"/>
                        </a:rPr>
                        <a:t>(스크립트 다운로드)</a:t>
                      </a:r>
                      <a:endParaRPr sz="1200">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i="0" lang="ko" sz="1200" u="none" cap="none" strike="noStrike">
                          <a:solidFill>
                            <a:schemeClr val="dk1"/>
                          </a:solidFill>
                          <a:latin typeface="Gothic A1"/>
                          <a:ea typeface="Gothic A1"/>
                          <a:cs typeface="Gothic A1"/>
                          <a:sym typeface="Gothic A1"/>
                        </a:rPr>
                        <a:t>일부 격리</a:t>
                      </a:r>
                      <a:endParaRPr i="0" sz="1200" u="none" cap="none" strike="noStrike">
                        <a:solidFill>
                          <a:schemeClr val="dk1"/>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i="0" lang="ko" sz="1200" u="none" cap="none" strike="noStrike">
                          <a:solidFill>
                            <a:schemeClr val="dk1"/>
                          </a:solidFill>
                          <a:latin typeface="Gothic A1"/>
                          <a:ea typeface="Gothic A1"/>
                          <a:cs typeface="Gothic A1"/>
                          <a:sym typeface="Gothic A1"/>
                        </a:rPr>
                        <a:t>(부분설치)</a:t>
                      </a:r>
                      <a:endParaRPr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55950">
                <a:tc>
                  <a:txBody>
                    <a:bodyPr/>
                    <a:lstStyle/>
                    <a:p>
                      <a:pPr indent="0" lvl="0" marL="0" marR="0" rtl="0" algn="ctr">
                        <a:lnSpc>
                          <a:spcPct val="100000"/>
                        </a:lnSpc>
                        <a:spcBef>
                          <a:spcPts val="0"/>
                        </a:spcBef>
                        <a:spcAft>
                          <a:spcPts val="0"/>
                        </a:spcAft>
                        <a:buClr>
                          <a:srgbClr val="000000"/>
                        </a:buClr>
                        <a:buSzPts val="1200"/>
                        <a:buFont typeface="Arial"/>
                        <a:buNone/>
                      </a:pPr>
                      <a:r>
                        <a:rPr lang="ko" sz="1200">
                          <a:solidFill>
                            <a:srgbClr val="9B9B9B"/>
                          </a:solidFill>
                          <a:latin typeface="Gothic A1"/>
                          <a:ea typeface="Gothic A1"/>
                          <a:cs typeface="Gothic A1"/>
                          <a:sym typeface="Gothic A1"/>
                        </a:rPr>
                        <a:t>전용 프록시 서버</a:t>
                      </a:r>
                      <a:endParaRPr sz="1200">
                        <a:solidFill>
                          <a:srgbClr val="9B9B9B"/>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ko" sz="1200">
                          <a:solidFill>
                            <a:schemeClr val="dk1"/>
                          </a:solidFill>
                          <a:latin typeface="Gothic A1"/>
                          <a:ea typeface="Gothic A1"/>
                          <a:cs typeface="Gothic A1"/>
                          <a:sym typeface="Gothic A1"/>
                        </a:rPr>
                        <a:t>불필요</a:t>
                      </a:r>
                      <a:endParaRPr b="1" sz="1200">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ko" sz="1200">
                          <a:solidFill>
                            <a:schemeClr val="dk1"/>
                          </a:solidFill>
                          <a:latin typeface="Gothic A1"/>
                          <a:ea typeface="Gothic A1"/>
                          <a:cs typeface="Gothic A1"/>
                          <a:sym typeface="Gothic A1"/>
                        </a:rPr>
                        <a:t>M사 프록시 서버 필요</a:t>
                      </a:r>
                      <a:endParaRPr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ko" sz="1200">
                          <a:solidFill>
                            <a:schemeClr val="dk1"/>
                          </a:solidFill>
                          <a:latin typeface="Gothic A1"/>
                          <a:ea typeface="Gothic A1"/>
                          <a:cs typeface="Gothic A1"/>
                          <a:sym typeface="Gothic A1"/>
                        </a:rPr>
                        <a:t>전용 프록시 필요</a:t>
                      </a:r>
                      <a:endParaRPr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55950">
                <a:tc>
                  <a:txBody>
                    <a:bodyPr/>
                    <a:lstStyle/>
                    <a:p>
                      <a:pPr indent="0" lvl="0" marL="0" marR="0" rtl="0" algn="ctr">
                        <a:lnSpc>
                          <a:spcPct val="100000"/>
                        </a:lnSpc>
                        <a:spcBef>
                          <a:spcPts val="0"/>
                        </a:spcBef>
                        <a:spcAft>
                          <a:spcPts val="0"/>
                        </a:spcAft>
                        <a:buClr>
                          <a:srgbClr val="000000"/>
                        </a:buClr>
                        <a:buSzPts val="900"/>
                        <a:buFont typeface="Arial"/>
                        <a:buNone/>
                      </a:pPr>
                      <a:r>
                        <a:rPr lang="ko" sz="1200" u="none" cap="none" strike="noStrike">
                          <a:solidFill>
                            <a:srgbClr val="9B9B9B"/>
                          </a:solidFill>
                          <a:latin typeface="Gothic A1"/>
                          <a:ea typeface="Gothic A1"/>
                          <a:cs typeface="Gothic A1"/>
                          <a:sym typeface="Gothic A1"/>
                        </a:rPr>
                        <a:t>파일</a:t>
                      </a:r>
                      <a:endParaRPr sz="1200" u="none" cap="none" strike="noStrike">
                        <a:solidFill>
                          <a:srgbClr val="9B9B9B"/>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i="0" lang="ko" sz="1200" u="none" cap="none" strike="noStrike">
                          <a:solidFill>
                            <a:srgbClr val="9B9B9B"/>
                          </a:solidFill>
                          <a:latin typeface="Gothic A1"/>
                          <a:ea typeface="Gothic A1"/>
                          <a:cs typeface="Gothic A1"/>
                          <a:sym typeface="Gothic A1"/>
                        </a:rPr>
                        <a:t>다운로드</a:t>
                      </a:r>
                      <a:endParaRPr i="0" sz="1200" u="none" cap="none" strike="noStrike">
                        <a:solidFill>
                          <a:srgbClr val="9B9B9B"/>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1" i="0" lang="ko" sz="1200" u="none" cap="none" strike="noStrike">
                          <a:solidFill>
                            <a:schemeClr val="dk1"/>
                          </a:solidFill>
                          <a:latin typeface="Gothic A1"/>
                          <a:ea typeface="Gothic A1"/>
                          <a:cs typeface="Gothic A1"/>
                          <a:sym typeface="Gothic A1"/>
                        </a:rPr>
                        <a:t>CDR</a:t>
                      </a:r>
                      <a:r>
                        <a:rPr b="1" lang="ko" sz="1200">
                          <a:solidFill>
                            <a:schemeClr val="dk1"/>
                          </a:solidFill>
                          <a:latin typeface="Gothic A1"/>
                          <a:ea typeface="Gothic A1"/>
                          <a:cs typeface="Gothic A1"/>
                          <a:sym typeface="Gothic A1"/>
                        </a:rPr>
                        <a:t> 지원</a:t>
                      </a:r>
                      <a:r>
                        <a:rPr b="1" lang="ko" sz="1200" u="none" cap="none" strike="noStrike">
                          <a:solidFill>
                            <a:schemeClr val="dk1"/>
                          </a:solidFill>
                          <a:latin typeface="Gothic A1"/>
                          <a:ea typeface="Gothic A1"/>
                          <a:cs typeface="Gothic A1"/>
                          <a:sym typeface="Gothic A1"/>
                        </a:rPr>
                        <a:t> </a:t>
                      </a:r>
                      <a:endParaRPr b="1" sz="1200" u="none" cap="none" strike="noStrike">
                        <a:solidFill>
                          <a:schemeClr val="dk1"/>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1" lang="ko" sz="1200" u="none" cap="none" strike="noStrike">
                          <a:solidFill>
                            <a:schemeClr val="dk1"/>
                          </a:solidFill>
                          <a:latin typeface="Gothic A1"/>
                          <a:ea typeface="Gothic A1"/>
                          <a:cs typeface="Gothic A1"/>
                          <a:sym typeface="Gothic A1"/>
                        </a:rPr>
                        <a:t>파일 </a:t>
                      </a:r>
                      <a:r>
                        <a:rPr b="1" lang="ko" sz="1200">
                          <a:solidFill>
                            <a:schemeClr val="dk1"/>
                          </a:solidFill>
                          <a:latin typeface="Gothic A1"/>
                          <a:ea typeface="Gothic A1"/>
                          <a:cs typeface="Gothic A1"/>
                          <a:sym typeface="Gothic A1"/>
                        </a:rPr>
                        <a:t>관리 정책</a:t>
                      </a:r>
                      <a:br>
                        <a:rPr b="1" lang="ko" sz="1200" u="none" cap="none" strike="noStrike">
                          <a:solidFill>
                            <a:schemeClr val="dk1"/>
                          </a:solidFill>
                          <a:latin typeface="Gothic A1"/>
                          <a:ea typeface="Gothic A1"/>
                          <a:cs typeface="Gothic A1"/>
                          <a:sym typeface="Gothic A1"/>
                        </a:rPr>
                      </a:br>
                      <a:r>
                        <a:rPr b="1" lang="ko" sz="1200" u="none" cap="none" strike="noStrike">
                          <a:solidFill>
                            <a:schemeClr val="dk1"/>
                          </a:solidFill>
                          <a:latin typeface="Gothic A1"/>
                          <a:ea typeface="Gothic A1"/>
                          <a:cs typeface="Gothic A1"/>
                          <a:sym typeface="Gothic A1"/>
                        </a:rPr>
                        <a:t>(사이트 위험도에 따른</a:t>
                      </a:r>
                      <a:endParaRPr b="1" sz="1200" u="none" cap="none" strike="noStrike">
                        <a:solidFill>
                          <a:schemeClr val="dk1"/>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1" lang="ko" sz="1200" u="none" cap="none" strike="noStrike">
                          <a:solidFill>
                            <a:schemeClr val="dk1"/>
                          </a:solidFill>
                          <a:latin typeface="Gothic A1"/>
                          <a:ea typeface="Gothic A1"/>
                          <a:cs typeface="Gothic A1"/>
                          <a:sym typeface="Gothic A1"/>
                        </a:rPr>
                        <a:t> 다운로드 정책 적용)</a:t>
                      </a:r>
                      <a:endParaRPr b="1"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i="0" lang="ko" sz="1200" u="none" cap="none" strike="noStrike">
                          <a:solidFill>
                            <a:schemeClr val="dk1"/>
                          </a:solidFill>
                          <a:latin typeface="Gothic A1"/>
                          <a:ea typeface="Gothic A1"/>
                          <a:cs typeface="Gothic A1"/>
                          <a:sym typeface="Gothic A1"/>
                        </a:rPr>
                        <a:t>가능</a:t>
                      </a:r>
                      <a:br>
                        <a:rPr i="0" lang="ko" sz="1200" u="none" cap="none" strike="noStrike">
                          <a:solidFill>
                            <a:schemeClr val="dk1"/>
                          </a:solidFill>
                          <a:latin typeface="Gothic A1"/>
                          <a:ea typeface="Gothic A1"/>
                          <a:cs typeface="Gothic A1"/>
                          <a:sym typeface="Gothic A1"/>
                        </a:rPr>
                      </a:br>
                      <a:r>
                        <a:rPr lang="ko" sz="1200" u="none" cap="none" strike="noStrike">
                          <a:solidFill>
                            <a:schemeClr val="dk1"/>
                          </a:solidFill>
                          <a:latin typeface="Gothic A1"/>
                          <a:ea typeface="Gothic A1"/>
                          <a:cs typeface="Gothic A1"/>
                          <a:sym typeface="Gothic A1"/>
                        </a:rPr>
                        <a:t>직접 단말기에 다운로드</a:t>
                      </a:r>
                      <a:br>
                        <a:rPr lang="ko" sz="1200" u="none" cap="none" strike="noStrike">
                          <a:solidFill>
                            <a:schemeClr val="dk1"/>
                          </a:solidFill>
                          <a:latin typeface="Gothic A1"/>
                          <a:ea typeface="Gothic A1"/>
                          <a:cs typeface="Gothic A1"/>
                          <a:sym typeface="Gothic A1"/>
                        </a:rPr>
                      </a:br>
                      <a:r>
                        <a:rPr lang="ko" sz="1200" u="none" cap="none" strike="noStrike">
                          <a:solidFill>
                            <a:schemeClr val="dk1"/>
                          </a:solidFill>
                          <a:latin typeface="Gothic A1"/>
                          <a:ea typeface="Gothic A1"/>
                          <a:cs typeface="Gothic A1"/>
                          <a:sym typeface="Gothic A1"/>
                        </a:rPr>
                        <a:t>(미리보기 모드에서</a:t>
                      </a:r>
                      <a:endParaRPr sz="1200">
                        <a:solidFill>
                          <a:schemeClr val="dk1"/>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lang="ko" sz="1200" u="none" cap="none" strike="noStrike">
                          <a:solidFill>
                            <a:schemeClr val="dk1"/>
                          </a:solidFill>
                          <a:latin typeface="Gothic A1"/>
                          <a:ea typeface="Gothic A1"/>
                          <a:cs typeface="Gothic A1"/>
                          <a:sym typeface="Gothic A1"/>
                        </a:rPr>
                        <a:t>내용 확인 가능)</a:t>
                      </a:r>
                      <a:endParaRPr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i="0" lang="ko" sz="1200" u="none" cap="none" strike="noStrike">
                          <a:solidFill>
                            <a:schemeClr val="dk1"/>
                          </a:solidFill>
                          <a:latin typeface="Gothic A1"/>
                          <a:ea typeface="Gothic A1"/>
                          <a:cs typeface="Gothic A1"/>
                          <a:sym typeface="Gothic A1"/>
                        </a:rPr>
                        <a:t>가능</a:t>
                      </a:r>
                      <a:br>
                        <a:rPr i="0" lang="ko" sz="1200" u="none" cap="none" strike="noStrike">
                          <a:solidFill>
                            <a:schemeClr val="dk1"/>
                          </a:solidFill>
                          <a:latin typeface="Gothic A1"/>
                          <a:ea typeface="Gothic A1"/>
                          <a:cs typeface="Gothic A1"/>
                          <a:sym typeface="Gothic A1"/>
                        </a:rPr>
                      </a:br>
                      <a:r>
                        <a:rPr i="0" lang="ko" sz="1200" u="none" cap="none" strike="noStrike">
                          <a:solidFill>
                            <a:schemeClr val="dk1"/>
                          </a:solidFill>
                          <a:latin typeface="Gothic A1"/>
                          <a:ea typeface="Gothic A1"/>
                          <a:cs typeface="Gothic A1"/>
                          <a:sym typeface="Gothic A1"/>
                        </a:rPr>
                        <a:t>(</a:t>
                      </a:r>
                      <a:r>
                        <a:rPr lang="ko" sz="1200" u="none" cap="none" strike="noStrike">
                          <a:solidFill>
                            <a:schemeClr val="dk1"/>
                          </a:solidFill>
                          <a:latin typeface="Gothic A1"/>
                          <a:ea typeface="Gothic A1"/>
                          <a:cs typeface="Gothic A1"/>
                          <a:sym typeface="Gothic A1"/>
                        </a:rPr>
                        <a:t>블랙 리스트/화이트 리스트와</a:t>
                      </a:r>
                      <a:endParaRPr sz="1200" u="none" cap="none" strike="noStrike">
                        <a:solidFill>
                          <a:schemeClr val="dk1"/>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lang="ko" sz="1200" u="none" cap="none" strike="noStrike">
                          <a:solidFill>
                            <a:schemeClr val="dk1"/>
                          </a:solidFill>
                          <a:latin typeface="Gothic A1"/>
                          <a:ea typeface="Gothic A1"/>
                          <a:cs typeface="Gothic A1"/>
                          <a:sym typeface="Gothic A1"/>
                        </a:rPr>
                        <a:t> CDR 처리를 통한 허용</a:t>
                      </a:r>
                      <a:r>
                        <a:rPr i="0" lang="ko" sz="1200" u="none" cap="none" strike="noStrike">
                          <a:solidFill>
                            <a:schemeClr val="dk1"/>
                          </a:solidFill>
                          <a:latin typeface="Gothic A1"/>
                          <a:ea typeface="Gothic A1"/>
                          <a:cs typeface="Gothic A1"/>
                          <a:sym typeface="Gothic A1"/>
                        </a:rPr>
                        <a:t>)</a:t>
                      </a:r>
                      <a:endParaRPr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55950">
                <a:tc>
                  <a:txBody>
                    <a:bodyPr/>
                    <a:lstStyle/>
                    <a:p>
                      <a:pPr indent="0" lvl="0" marL="0" marR="0" rtl="0" algn="ctr">
                        <a:lnSpc>
                          <a:spcPct val="100000"/>
                        </a:lnSpc>
                        <a:spcBef>
                          <a:spcPts val="0"/>
                        </a:spcBef>
                        <a:spcAft>
                          <a:spcPts val="0"/>
                        </a:spcAft>
                        <a:buClr>
                          <a:srgbClr val="000000"/>
                        </a:buClr>
                        <a:buSzPts val="900"/>
                        <a:buFont typeface="Arial"/>
                        <a:buNone/>
                      </a:pPr>
                      <a:r>
                        <a:rPr i="0" lang="ko" sz="1200" u="none" cap="none" strike="noStrike">
                          <a:solidFill>
                            <a:srgbClr val="9B9B9B"/>
                          </a:solidFill>
                          <a:latin typeface="Gothic A1"/>
                          <a:ea typeface="Gothic A1"/>
                          <a:cs typeface="Gothic A1"/>
                          <a:sym typeface="Gothic A1"/>
                        </a:rPr>
                        <a:t>화상회의</a:t>
                      </a:r>
                      <a:endParaRPr i="0" sz="1200" u="none" cap="none" strike="noStrike">
                        <a:solidFill>
                          <a:srgbClr val="9B9B9B"/>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1" i="0" lang="ko" sz="1200" u="none" cap="none" strike="noStrike">
                          <a:solidFill>
                            <a:schemeClr val="dk1"/>
                          </a:solidFill>
                          <a:latin typeface="Gothic A1"/>
                          <a:ea typeface="Gothic A1"/>
                          <a:cs typeface="Gothic A1"/>
                          <a:sym typeface="Gothic A1"/>
                        </a:rPr>
                        <a:t>구글 미트, </a:t>
                      </a:r>
                      <a:br>
                        <a:rPr b="1" i="0" lang="ko" sz="1200" u="none" cap="none" strike="noStrike">
                          <a:solidFill>
                            <a:schemeClr val="dk1"/>
                          </a:solidFill>
                          <a:latin typeface="Gothic A1"/>
                          <a:ea typeface="Gothic A1"/>
                          <a:cs typeface="Gothic A1"/>
                          <a:sym typeface="Gothic A1"/>
                        </a:rPr>
                      </a:br>
                      <a:r>
                        <a:rPr b="1" i="0" lang="ko" sz="1200" u="none" cap="none" strike="noStrike">
                          <a:solidFill>
                            <a:schemeClr val="dk1"/>
                          </a:solidFill>
                          <a:latin typeface="Gothic A1"/>
                          <a:ea typeface="Gothic A1"/>
                          <a:cs typeface="Gothic A1"/>
                          <a:sym typeface="Gothic A1"/>
                        </a:rPr>
                        <a:t>마이크로 팀즈 지원</a:t>
                      </a:r>
                      <a:endParaRPr b="1"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700"/>
                        <a:buFont typeface="Arial"/>
                        <a:buNone/>
                      </a:pPr>
                      <a:r>
                        <a:rPr i="0" lang="ko" sz="1200" u="none" cap="none" strike="noStrike">
                          <a:solidFill>
                            <a:schemeClr val="dk1"/>
                          </a:solidFill>
                          <a:latin typeface="Gothic A1"/>
                          <a:ea typeface="Gothic A1"/>
                          <a:cs typeface="Gothic A1"/>
                          <a:sym typeface="Gothic A1"/>
                        </a:rPr>
                        <a:t>X</a:t>
                      </a:r>
                      <a:endParaRPr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i="0" lang="ko" sz="1200" u="none" cap="none" strike="noStrike">
                          <a:solidFill>
                            <a:schemeClr val="dk1"/>
                          </a:solidFill>
                          <a:latin typeface="Gothic A1"/>
                          <a:ea typeface="Gothic A1"/>
                          <a:cs typeface="Gothic A1"/>
                          <a:sym typeface="Gothic A1"/>
                        </a:rPr>
                        <a:t>자체 솔루션만 </a:t>
                      </a:r>
                      <a:br>
                        <a:rPr i="0" lang="ko" sz="1200" u="none" cap="none" strike="noStrike">
                          <a:solidFill>
                            <a:schemeClr val="dk1"/>
                          </a:solidFill>
                          <a:latin typeface="Gothic A1"/>
                          <a:ea typeface="Gothic A1"/>
                          <a:cs typeface="Gothic A1"/>
                          <a:sym typeface="Gothic A1"/>
                        </a:rPr>
                      </a:br>
                      <a:r>
                        <a:rPr i="0" lang="ko" sz="1200" u="none" cap="none" strike="noStrike">
                          <a:solidFill>
                            <a:schemeClr val="dk1"/>
                          </a:solidFill>
                          <a:latin typeface="Gothic A1"/>
                          <a:ea typeface="Gothic A1"/>
                          <a:cs typeface="Gothic A1"/>
                          <a:sym typeface="Gothic A1"/>
                        </a:rPr>
                        <a:t>가능</a:t>
                      </a:r>
                      <a:endParaRPr i="0" sz="1200" u="none" cap="none" strike="noStrike">
                        <a:solidFill>
                          <a:schemeClr val="dk1"/>
                        </a:solidFill>
                        <a:latin typeface="Gothic A1"/>
                        <a:ea typeface="Gothic A1"/>
                        <a:cs typeface="Gothic A1"/>
                        <a:sym typeface="Gothic A1"/>
                      </a:endParaRPr>
                    </a:p>
                  </a:txBody>
                  <a:tcPr marT="62200" marB="62200" marR="77650" marL="776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255" name="Google Shape;255;p28"/>
          <p:cNvSpPr/>
          <p:nvPr/>
        </p:nvSpPr>
        <p:spPr>
          <a:xfrm>
            <a:off x="2357690" y="1634033"/>
            <a:ext cx="2756400" cy="5561400"/>
          </a:xfrm>
          <a:prstGeom prst="roundRect">
            <a:avLst>
              <a:gd fmla="val 7882" name="adj"/>
            </a:avLst>
          </a:prstGeom>
          <a:noFill/>
          <a:ln cap="flat" cmpd="sng" w="38100">
            <a:solidFill>
              <a:srgbClr val="E36C0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28"/>
          <p:cNvSpPr txBox="1"/>
          <p:nvPr/>
        </p:nvSpPr>
        <p:spPr>
          <a:xfrm>
            <a:off x="717562" y="720031"/>
            <a:ext cx="97053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2800"/>
              <a:buFont typeface="Arial"/>
              <a:buNone/>
            </a:pPr>
            <a:r>
              <a:rPr lang="ko" sz="2600">
                <a:solidFill>
                  <a:srgbClr val="2888BD"/>
                </a:solidFill>
                <a:latin typeface="Gothic A1 ExtraBold"/>
                <a:ea typeface="Gothic A1 ExtraBold"/>
                <a:cs typeface="Gothic A1 ExtraBold"/>
                <a:sym typeface="Gothic A1 ExtraBold"/>
              </a:rPr>
              <a:t>spector™의 우수한 성능/경쟁력</a:t>
            </a:r>
            <a:endParaRPr b="0" i="0" sz="2600" u="none" cap="none" strike="noStrike">
              <a:solidFill>
                <a:schemeClr val="dk1"/>
              </a:solidFill>
              <a:latin typeface="Gothic A1 ExtraBold"/>
              <a:ea typeface="Gothic A1 ExtraBold"/>
              <a:cs typeface="Gothic A1 ExtraBold"/>
              <a:sym typeface="Gothic A1 ExtraBold"/>
            </a:endParaRPr>
          </a:p>
        </p:txBody>
      </p:sp>
      <p:sp>
        <p:nvSpPr>
          <p:cNvPr id="257" name="Google Shape;257;p28"/>
          <p:cNvSpPr/>
          <p:nvPr/>
        </p:nvSpPr>
        <p:spPr>
          <a:xfrm>
            <a:off x="3023677" y="2572534"/>
            <a:ext cx="1424400" cy="201900"/>
          </a:xfrm>
          <a:prstGeom prst="roundRect">
            <a:avLst>
              <a:gd fmla="val 16667" name="adj"/>
            </a:avLst>
          </a:prstGeom>
          <a:no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ko" sz="900">
                <a:solidFill>
                  <a:srgbClr val="008ED1"/>
                </a:solidFill>
                <a:latin typeface="Gothic A1 ExtraBold"/>
                <a:ea typeface="Gothic A1 ExtraBold"/>
                <a:cs typeface="Gothic A1 ExtraBold"/>
                <a:sym typeface="Gothic A1 ExtraBold"/>
              </a:rPr>
              <a:t>Dual-Funnel 전략</a:t>
            </a:r>
            <a:endParaRPr sz="900">
              <a:solidFill>
                <a:srgbClr val="008ED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graphicFrame>
        <p:nvGraphicFramePr>
          <p:cNvPr id="262" name="Google Shape;262;p29"/>
          <p:cNvGraphicFramePr/>
          <p:nvPr/>
        </p:nvGraphicFramePr>
        <p:xfrm>
          <a:off x="929526" y="3568699"/>
          <a:ext cx="3000000" cy="3000000"/>
        </p:xfrm>
        <a:graphic>
          <a:graphicData uri="http://schemas.openxmlformats.org/drawingml/2006/table">
            <a:tbl>
              <a:tblPr>
                <a:noFill/>
                <a:tableStyleId>{E5E38D16-B77D-442F-B63A-09E04DE5821B}</a:tableStyleId>
              </a:tblPr>
              <a:tblGrid>
                <a:gridCol w="879075"/>
                <a:gridCol w="1066600"/>
                <a:gridCol w="1711225"/>
                <a:gridCol w="1711225"/>
                <a:gridCol w="1711225"/>
                <a:gridCol w="1711225"/>
              </a:tblGrid>
              <a:tr h="395700">
                <a:tc gridSpan="2">
                  <a:txBody>
                    <a:bodyPr/>
                    <a:lstStyle/>
                    <a:p>
                      <a:pPr indent="0" lvl="0" marL="0" marR="0" rtl="0" algn="l">
                        <a:lnSpc>
                          <a:spcPct val="100000"/>
                        </a:lnSpc>
                        <a:spcBef>
                          <a:spcPts val="0"/>
                        </a:spcBef>
                        <a:spcAft>
                          <a:spcPts val="0"/>
                        </a:spcAft>
                        <a:buClr>
                          <a:srgbClr val="000000"/>
                        </a:buClr>
                        <a:buSzPts val="1300"/>
                        <a:buFont typeface="Arial"/>
                        <a:buNone/>
                      </a:pPr>
                      <a:r>
                        <a:t/>
                      </a:r>
                      <a:endParaRPr i="0" sz="1100" u="none" cap="none" strike="noStrike">
                        <a:solidFill>
                          <a:srgbClr val="999999"/>
                        </a:solidFill>
                        <a:latin typeface="Gothic A1"/>
                        <a:ea typeface="Gothic A1"/>
                        <a:cs typeface="Gothic A1"/>
                        <a:sym typeface="Gothic A1"/>
                      </a:endParaRPr>
                    </a:p>
                  </a:txBody>
                  <a:tcPr marT="91425" marB="91425" marR="91125" marL="91125">
                    <a:lnL cap="flat" cmpd="sng" w="9525">
                      <a:solidFill>
                        <a:srgbClr val="000000">
                          <a:alpha val="0"/>
                        </a:srgbClr>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2"/>
                    </a:solidFill>
                  </a:tcPr>
                </a:tc>
                <a:tc hMerge="1"/>
                <a:tc>
                  <a:txBody>
                    <a:bodyPr/>
                    <a:lstStyle/>
                    <a:p>
                      <a:pPr indent="0" lvl="0" marL="0" marR="0" rtl="0" algn="ctr">
                        <a:lnSpc>
                          <a:spcPct val="115000"/>
                        </a:lnSpc>
                        <a:spcBef>
                          <a:spcPts val="0"/>
                        </a:spcBef>
                        <a:spcAft>
                          <a:spcPts val="0"/>
                        </a:spcAft>
                        <a:buClr>
                          <a:schemeClr val="dk1"/>
                        </a:buClr>
                        <a:buSzPts val="1100"/>
                        <a:buFont typeface="Arial"/>
                        <a:buNone/>
                      </a:pPr>
                      <a:r>
                        <a:rPr b="1" i="0" lang="ko" sz="1100" u="none" cap="none" strike="noStrike">
                          <a:solidFill>
                            <a:srgbClr val="E36C09"/>
                          </a:solidFill>
                          <a:latin typeface="Gothic A1"/>
                          <a:ea typeface="Gothic A1"/>
                          <a:cs typeface="Gothic A1"/>
                          <a:sym typeface="Gothic A1"/>
                        </a:rPr>
                        <a:t>이알마인드</a:t>
                      </a:r>
                      <a:endParaRPr b="1" i="0" sz="1100" u="none" cap="none" strike="noStrike">
                        <a:solidFill>
                          <a:srgbClr val="E36C09"/>
                        </a:solidFill>
                        <a:latin typeface="Gothic A1"/>
                        <a:ea typeface="Gothic A1"/>
                        <a:cs typeface="Gothic A1"/>
                        <a:sym typeface="Gothic A1"/>
                      </a:endParaRPr>
                    </a:p>
                  </a:txBody>
                  <a:tcPr marT="91425" marB="91425" marR="91125" marL="911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1300"/>
                        <a:buFont typeface="Arial"/>
                        <a:buNone/>
                      </a:pPr>
                      <a:r>
                        <a:rPr i="0" lang="ko" sz="1100" u="none" cap="none" strike="noStrike">
                          <a:latin typeface="Gothic A1"/>
                          <a:ea typeface="Gothic A1"/>
                          <a:cs typeface="Gothic A1"/>
                          <a:sym typeface="Gothic A1"/>
                        </a:rPr>
                        <a:t>A사</a:t>
                      </a:r>
                      <a:endParaRPr i="0" sz="1100" u="none" cap="none" strike="noStrike">
                        <a:latin typeface="Gothic A1"/>
                        <a:ea typeface="Gothic A1"/>
                        <a:cs typeface="Gothic A1"/>
                        <a:sym typeface="Gothic A1"/>
                      </a:endParaRPr>
                    </a:p>
                  </a:txBody>
                  <a:tcPr marT="91425" marB="91425" marR="91125" marL="911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chemeClr val="dk1"/>
                        </a:buClr>
                        <a:buSzPts val="1100"/>
                        <a:buFont typeface="Arial"/>
                        <a:buNone/>
                      </a:pPr>
                      <a:r>
                        <a:rPr i="0" lang="ko" sz="1100" u="none" cap="none" strike="noStrike">
                          <a:latin typeface="Gothic A1"/>
                          <a:ea typeface="Gothic A1"/>
                          <a:cs typeface="Gothic A1"/>
                          <a:sym typeface="Gothic A1"/>
                        </a:rPr>
                        <a:t>C사</a:t>
                      </a:r>
                      <a:endParaRPr i="0" sz="1100" u="none" cap="none" strike="noStrike">
                        <a:latin typeface="Gothic A1"/>
                        <a:ea typeface="Gothic A1"/>
                        <a:cs typeface="Gothic A1"/>
                        <a:sym typeface="Gothic A1"/>
                      </a:endParaRPr>
                    </a:p>
                  </a:txBody>
                  <a:tcPr marT="91425" marB="91425" marR="91125" marL="911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1300"/>
                        <a:buFont typeface="Arial"/>
                        <a:buNone/>
                      </a:pPr>
                      <a:r>
                        <a:rPr i="0" lang="ko" sz="1100" u="none" cap="none" strike="noStrike">
                          <a:solidFill>
                            <a:schemeClr val="dk1"/>
                          </a:solidFill>
                          <a:latin typeface="Gothic A1"/>
                          <a:ea typeface="Gothic A1"/>
                          <a:cs typeface="Gothic A1"/>
                          <a:sym typeface="Gothic A1"/>
                        </a:rPr>
                        <a:t>S사</a:t>
                      </a:r>
                      <a:endParaRPr i="0" sz="1100" u="none" cap="none" strike="noStrike">
                        <a:latin typeface="Gothic A1"/>
                        <a:ea typeface="Gothic A1"/>
                        <a:cs typeface="Gothic A1"/>
                        <a:sym typeface="Gothic A1"/>
                      </a:endParaRPr>
                    </a:p>
                  </a:txBody>
                  <a:tcPr marT="91425" marB="91425" marR="91125" marL="91125">
                    <a:lnL cap="flat" cmpd="sng" w="9525">
                      <a:solidFill>
                        <a:srgbClr val="999999"/>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2"/>
                    </a:solidFill>
                  </a:tcPr>
                </a:tc>
              </a:tr>
              <a:tr h="601475">
                <a:tc gridSpan="2">
                  <a:txBody>
                    <a:bodyPr/>
                    <a:lstStyle/>
                    <a:p>
                      <a:pPr indent="0" lvl="0" marL="0" marR="0" rtl="0" algn="ctr">
                        <a:lnSpc>
                          <a:spcPct val="100000"/>
                        </a:lnSpc>
                        <a:spcBef>
                          <a:spcPts val="0"/>
                        </a:spcBef>
                        <a:spcAft>
                          <a:spcPts val="0"/>
                        </a:spcAft>
                        <a:buClr>
                          <a:srgbClr val="000000"/>
                        </a:buClr>
                        <a:buSzPts val="1300"/>
                        <a:buFont typeface="Arial"/>
                        <a:buNone/>
                      </a:pPr>
                      <a:r>
                        <a:rPr i="0" lang="ko" sz="1100" u="none" cap="none" strike="noStrike">
                          <a:solidFill>
                            <a:srgbClr val="999999"/>
                          </a:solidFill>
                          <a:latin typeface="Gothic A1"/>
                          <a:ea typeface="Gothic A1"/>
                          <a:cs typeface="Gothic A1"/>
                          <a:sym typeface="Gothic A1"/>
                        </a:rPr>
                        <a:t>가상화 방식</a:t>
                      </a:r>
                      <a:endParaRPr sz="1200" u="none" cap="none" strike="noStrike">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300"/>
                        <a:buFont typeface="Arial"/>
                        <a:buNone/>
                      </a:pPr>
                      <a:r>
                        <a:rPr i="0" lang="ko" sz="1100" u="none" cap="none" strike="noStrike">
                          <a:solidFill>
                            <a:srgbClr val="999999"/>
                          </a:solidFill>
                          <a:latin typeface="Gothic A1"/>
                          <a:ea typeface="Gothic A1"/>
                          <a:cs typeface="Gothic A1"/>
                          <a:sym typeface="Gothic A1"/>
                        </a:rPr>
                        <a:t>(1280*960)</a:t>
                      </a:r>
                      <a:endParaRPr sz="1200" u="none" cap="none" strike="noStrike">
                        <a:latin typeface="Gothic A1"/>
                        <a:ea typeface="Gothic A1"/>
                        <a:cs typeface="Gothic A1"/>
                        <a:sym typeface="Gothic A1"/>
                      </a:endParaRPr>
                    </a:p>
                  </a:txBody>
                  <a:tcPr marT="91425" marB="91425" marR="91125" marL="91125" anchor="ctr">
                    <a:lnL cap="flat" cmpd="sng" w="9525">
                      <a:solidFill>
                        <a:srgbClr val="000000">
                          <a:alpha val="0"/>
                        </a:srgbClr>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000000"/>
                        </a:buClr>
                        <a:buSzPts val="1300"/>
                        <a:buFont typeface="Arial"/>
                        <a:buNone/>
                      </a:pPr>
                      <a:r>
                        <a:rPr b="1" i="0" lang="ko" sz="1100" u="none" cap="none" strike="noStrike">
                          <a:latin typeface="Gothic A1"/>
                          <a:ea typeface="Gothic A1"/>
                          <a:cs typeface="Gothic A1"/>
                          <a:sym typeface="Gothic A1"/>
                        </a:rPr>
                        <a:t>이미지/동영상 방식</a:t>
                      </a:r>
                      <a:endParaRPr sz="1200" u="none" cap="none" strike="noStrike">
                        <a:latin typeface="Gothic A1"/>
                        <a:ea typeface="Gothic A1"/>
                        <a:cs typeface="Gothic A1"/>
                        <a:sym typeface="Gothic A1"/>
                      </a:endParaRPr>
                    </a:p>
                  </a:txBody>
                  <a:tcPr marT="91425" marB="91425" marR="91125" marL="91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ko" sz="1100" u="none" cap="none" strike="noStrike">
                          <a:latin typeface="Gothic A1"/>
                          <a:ea typeface="Gothic A1"/>
                          <a:cs typeface="Gothic A1"/>
                          <a:sym typeface="Gothic A1"/>
                        </a:rPr>
                        <a:t>이미지 방식</a:t>
                      </a:r>
                      <a:endParaRPr sz="1100" u="none" cap="none" strike="noStrike">
                        <a:latin typeface="Gothic A1"/>
                        <a:ea typeface="Gothic A1"/>
                        <a:cs typeface="Gothic A1"/>
                        <a:sym typeface="Gothic A1"/>
                      </a:endParaRPr>
                    </a:p>
                  </a:txBody>
                  <a:tcPr marT="43200" marB="43200" marR="43050" marL="430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ko" sz="1100" u="none" cap="none" strike="noStrike">
                          <a:latin typeface="Gothic A1"/>
                          <a:ea typeface="Gothic A1"/>
                          <a:cs typeface="Gothic A1"/>
                          <a:sym typeface="Gothic A1"/>
                        </a:rPr>
                        <a:t>웹킷기반</a:t>
                      </a:r>
                      <a:endParaRPr sz="1100" u="none" cap="none" strike="noStrike">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300"/>
                        <a:buFont typeface="Arial"/>
                        <a:buNone/>
                      </a:pPr>
                      <a:r>
                        <a:rPr lang="ko" sz="1100" u="none" cap="none" strike="noStrike">
                          <a:latin typeface="Gothic A1"/>
                          <a:ea typeface="Gothic A1"/>
                          <a:cs typeface="Gothic A1"/>
                          <a:sym typeface="Gothic A1"/>
                        </a:rPr>
                        <a:t>커맨드 방식</a:t>
                      </a:r>
                      <a:endParaRPr sz="1100" u="none" cap="none" strike="noStrike">
                        <a:latin typeface="Gothic A1"/>
                        <a:ea typeface="Gothic A1"/>
                        <a:cs typeface="Gothic A1"/>
                        <a:sym typeface="Gothic A1"/>
                      </a:endParaRPr>
                    </a:p>
                  </a:txBody>
                  <a:tcPr marT="43200" marB="43200" marR="43050" marL="430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ko" sz="1100" u="none" cap="none" strike="noStrike">
                          <a:latin typeface="Gothic A1"/>
                          <a:ea typeface="Gothic A1"/>
                          <a:cs typeface="Gothic A1"/>
                          <a:sym typeface="Gothic A1"/>
                        </a:rPr>
                        <a:t>이미지/동영상 방식</a:t>
                      </a:r>
                      <a:endParaRPr sz="1100" u="none" cap="none" strike="noStrike">
                        <a:latin typeface="Gothic A1"/>
                        <a:ea typeface="Gothic A1"/>
                        <a:cs typeface="Gothic A1"/>
                        <a:sym typeface="Gothic A1"/>
                      </a:endParaRPr>
                    </a:p>
                  </a:txBody>
                  <a:tcPr marT="43200" marB="43200" marR="43050" marL="43050" anchor="ctr">
                    <a:lnL cap="flat" cmpd="sng" w="9525">
                      <a:solidFill>
                        <a:srgbClr val="999999"/>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601475">
                <a:tc rowSpan="2">
                  <a:txBody>
                    <a:bodyPr/>
                    <a:lstStyle/>
                    <a:p>
                      <a:pPr indent="0" lvl="0" marL="0" marR="0" rtl="0" algn="ctr">
                        <a:lnSpc>
                          <a:spcPct val="100000"/>
                        </a:lnSpc>
                        <a:spcBef>
                          <a:spcPts val="0"/>
                        </a:spcBef>
                        <a:spcAft>
                          <a:spcPts val="0"/>
                        </a:spcAft>
                        <a:buClr>
                          <a:srgbClr val="000000"/>
                        </a:buClr>
                        <a:buSzPts val="1300"/>
                        <a:buFont typeface="Arial"/>
                        <a:buNone/>
                      </a:pPr>
                      <a:r>
                        <a:rPr i="0" lang="ko" sz="1100" u="none" cap="none" strike="noStrike">
                          <a:solidFill>
                            <a:srgbClr val="999999"/>
                          </a:solidFill>
                          <a:latin typeface="Gothic A1"/>
                          <a:ea typeface="Gothic A1"/>
                          <a:cs typeface="Gothic A1"/>
                          <a:sym typeface="Gothic A1"/>
                        </a:rPr>
                        <a:t>반응</a:t>
                      </a:r>
                      <a:endParaRPr i="0" sz="1100" u="none" cap="none" strike="noStrike">
                        <a:solidFill>
                          <a:srgbClr val="999999"/>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300"/>
                        <a:buFont typeface="Arial"/>
                        <a:buNone/>
                      </a:pPr>
                      <a:r>
                        <a:rPr i="0" lang="ko" sz="1100" u="none" cap="none" strike="noStrike">
                          <a:solidFill>
                            <a:srgbClr val="999999"/>
                          </a:solidFill>
                          <a:latin typeface="Gothic A1"/>
                          <a:ea typeface="Gothic A1"/>
                          <a:cs typeface="Gothic A1"/>
                          <a:sym typeface="Gothic A1"/>
                        </a:rPr>
                        <a:t>시간</a:t>
                      </a:r>
                      <a:endParaRPr sz="1200" u="none" cap="none" strike="noStrike">
                        <a:latin typeface="Gothic A1"/>
                        <a:ea typeface="Gothic A1"/>
                        <a:cs typeface="Gothic A1"/>
                        <a:sym typeface="Gothic A1"/>
                      </a:endParaRPr>
                    </a:p>
                  </a:txBody>
                  <a:tcPr marT="91425" marB="91425" marR="91125" marL="91125" anchor="ctr">
                    <a:lnL cap="flat" cmpd="sng" w="9525">
                      <a:solidFill>
                        <a:srgbClr val="000000">
                          <a:alpha val="0"/>
                        </a:srgbClr>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i="0" lang="ko" sz="1100" u="none" cap="none" strike="noStrike">
                          <a:solidFill>
                            <a:srgbClr val="999999"/>
                          </a:solidFill>
                          <a:latin typeface="Gothic A1"/>
                          <a:ea typeface="Gothic A1"/>
                          <a:cs typeface="Gothic A1"/>
                          <a:sym typeface="Gothic A1"/>
                        </a:rPr>
                        <a:t>전체화면</a:t>
                      </a:r>
                      <a:endParaRPr sz="1200" u="none" cap="none" strike="noStrike">
                        <a:latin typeface="Gothic A1"/>
                        <a:ea typeface="Gothic A1"/>
                        <a:cs typeface="Gothic A1"/>
                        <a:sym typeface="Gothic A1"/>
                      </a:endParaRPr>
                    </a:p>
                  </a:txBody>
                  <a:tcPr marT="91425" marB="91425" marR="91125" marL="91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b="1" lang="ko" sz="1100">
                          <a:latin typeface="Gothic A1"/>
                          <a:ea typeface="Gothic A1"/>
                          <a:cs typeface="Gothic A1"/>
                          <a:sym typeface="Gothic A1"/>
                        </a:rPr>
                        <a:t>170</a:t>
                      </a:r>
                      <a:r>
                        <a:rPr b="1" i="0" lang="ko" sz="1100" u="none" cap="none" strike="noStrike">
                          <a:latin typeface="Gothic A1"/>
                          <a:ea typeface="Gothic A1"/>
                          <a:cs typeface="Gothic A1"/>
                          <a:sym typeface="Gothic A1"/>
                        </a:rPr>
                        <a:t> ~ 2</a:t>
                      </a:r>
                      <a:r>
                        <a:rPr b="1" lang="ko" sz="1100">
                          <a:latin typeface="Gothic A1"/>
                          <a:ea typeface="Gothic A1"/>
                          <a:cs typeface="Gothic A1"/>
                          <a:sym typeface="Gothic A1"/>
                        </a:rPr>
                        <a:t>2</a:t>
                      </a:r>
                      <a:r>
                        <a:rPr b="1" i="0" lang="ko" sz="1100" u="none" cap="none" strike="noStrike">
                          <a:latin typeface="Gothic A1"/>
                          <a:ea typeface="Gothic A1"/>
                          <a:cs typeface="Gothic A1"/>
                          <a:sym typeface="Gothic A1"/>
                        </a:rPr>
                        <a:t>0 ms</a:t>
                      </a:r>
                      <a:endParaRPr b="1" i="0" sz="1100" u="none" cap="none" strike="noStrike">
                        <a:latin typeface="Gothic A1"/>
                        <a:ea typeface="Gothic A1"/>
                        <a:cs typeface="Gothic A1"/>
                        <a:sym typeface="Gothic A1"/>
                      </a:endParaRPr>
                    </a:p>
                  </a:txBody>
                  <a:tcPr marT="91425" marB="91425" marR="91125" marL="91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ko" sz="1100">
                          <a:latin typeface="Gothic A1"/>
                          <a:ea typeface="Gothic A1"/>
                          <a:cs typeface="Gothic A1"/>
                          <a:sym typeface="Gothic A1"/>
                        </a:rPr>
                        <a:t>40</a:t>
                      </a:r>
                      <a:r>
                        <a:rPr lang="ko" sz="1100" u="none" cap="none" strike="noStrike">
                          <a:latin typeface="Gothic A1"/>
                          <a:ea typeface="Gothic A1"/>
                          <a:cs typeface="Gothic A1"/>
                          <a:sym typeface="Gothic A1"/>
                        </a:rPr>
                        <a:t>0 ms</a:t>
                      </a:r>
                      <a:endParaRPr sz="1100" u="none" cap="none" strike="noStrike">
                        <a:latin typeface="Gothic A1"/>
                        <a:ea typeface="Gothic A1"/>
                        <a:cs typeface="Gothic A1"/>
                        <a:sym typeface="Gothic A1"/>
                      </a:endParaRPr>
                    </a:p>
                  </a:txBody>
                  <a:tcPr marT="43200" marB="43200" marR="43050" marL="430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ko" sz="1100" u="none" cap="none" strike="noStrike">
                          <a:latin typeface="Gothic A1"/>
                          <a:ea typeface="Gothic A1"/>
                          <a:cs typeface="Gothic A1"/>
                          <a:sym typeface="Gothic A1"/>
                        </a:rPr>
                        <a:t>5</a:t>
                      </a:r>
                      <a:r>
                        <a:rPr lang="ko" sz="1100">
                          <a:latin typeface="Gothic A1"/>
                          <a:ea typeface="Gothic A1"/>
                          <a:cs typeface="Gothic A1"/>
                          <a:sym typeface="Gothic A1"/>
                        </a:rPr>
                        <a:t>5</a:t>
                      </a:r>
                      <a:r>
                        <a:rPr lang="ko" sz="1100" u="none" cap="none" strike="noStrike">
                          <a:latin typeface="Gothic A1"/>
                          <a:ea typeface="Gothic A1"/>
                          <a:cs typeface="Gothic A1"/>
                          <a:sym typeface="Gothic A1"/>
                        </a:rPr>
                        <a:t>0 ms</a:t>
                      </a:r>
                      <a:endParaRPr sz="1100" u="none" cap="none" strike="noStrike">
                        <a:latin typeface="Gothic A1"/>
                        <a:ea typeface="Gothic A1"/>
                        <a:cs typeface="Gothic A1"/>
                        <a:sym typeface="Gothic A1"/>
                      </a:endParaRPr>
                    </a:p>
                  </a:txBody>
                  <a:tcPr marT="43200" marB="43200" marR="43050" marL="430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ko" sz="1100">
                          <a:latin typeface="Gothic A1"/>
                          <a:ea typeface="Gothic A1"/>
                          <a:cs typeface="Gothic A1"/>
                          <a:sym typeface="Gothic A1"/>
                        </a:rPr>
                        <a:t>33</a:t>
                      </a:r>
                      <a:r>
                        <a:rPr lang="ko" sz="1100" u="none" cap="none" strike="noStrike">
                          <a:latin typeface="Gothic A1"/>
                          <a:ea typeface="Gothic A1"/>
                          <a:cs typeface="Gothic A1"/>
                          <a:sym typeface="Gothic A1"/>
                        </a:rPr>
                        <a:t>0 ~ </a:t>
                      </a:r>
                      <a:r>
                        <a:rPr lang="ko" sz="1100">
                          <a:latin typeface="Gothic A1"/>
                          <a:ea typeface="Gothic A1"/>
                          <a:cs typeface="Gothic A1"/>
                          <a:sym typeface="Gothic A1"/>
                        </a:rPr>
                        <a:t>43</a:t>
                      </a:r>
                      <a:r>
                        <a:rPr lang="ko" sz="1100" u="none" cap="none" strike="noStrike">
                          <a:latin typeface="Gothic A1"/>
                          <a:ea typeface="Gothic A1"/>
                          <a:cs typeface="Gothic A1"/>
                          <a:sym typeface="Gothic A1"/>
                        </a:rPr>
                        <a:t>0 ms</a:t>
                      </a:r>
                      <a:endParaRPr sz="1100" u="none" cap="none" strike="noStrike">
                        <a:latin typeface="Gothic A1"/>
                        <a:ea typeface="Gothic A1"/>
                        <a:cs typeface="Gothic A1"/>
                        <a:sym typeface="Gothic A1"/>
                      </a:endParaRPr>
                    </a:p>
                  </a:txBody>
                  <a:tcPr marT="43200" marB="43200" marR="43050" marL="43050" anchor="ctr">
                    <a:lnL cap="flat" cmpd="sng" w="9525">
                      <a:solidFill>
                        <a:srgbClr val="999999"/>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601475">
                <a:tc vMerge="1"/>
                <a:tc>
                  <a:txBody>
                    <a:bodyPr/>
                    <a:lstStyle/>
                    <a:p>
                      <a:pPr indent="0" lvl="0" marL="0" marR="0" rtl="0" algn="ctr">
                        <a:lnSpc>
                          <a:spcPct val="100000"/>
                        </a:lnSpc>
                        <a:spcBef>
                          <a:spcPts val="0"/>
                        </a:spcBef>
                        <a:spcAft>
                          <a:spcPts val="0"/>
                        </a:spcAft>
                        <a:buClr>
                          <a:srgbClr val="000000"/>
                        </a:buClr>
                        <a:buSzPts val="1300"/>
                        <a:buFont typeface="Arial"/>
                        <a:buNone/>
                      </a:pPr>
                      <a:r>
                        <a:rPr i="0" lang="ko" sz="1100" u="none" cap="none" strike="noStrike">
                          <a:solidFill>
                            <a:srgbClr val="999999"/>
                          </a:solidFill>
                          <a:latin typeface="Gothic A1"/>
                          <a:ea typeface="Gothic A1"/>
                          <a:cs typeface="Gothic A1"/>
                          <a:sym typeface="Gothic A1"/>
                        </a:rPr>
                        <a:t>변화영역</a:t>
                      </a:r>
                      <a:endParaRPr i="0" sz="1100" u="none" cap="none" strike="noStrike">
                        <a:solidFill>
                          <a:srgbClr val="999999"/>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300"/>
                        <a:buFont typeface="Arial"/>
                        <a:buNone/>
                      </a:pPr>
                      <a:r>
                        <a:rPr i="0" lang="ko" sz="1100" u="none" cap="none" strike="noStrike">
                          <a:solidFill>
                            <a:srgbClr val="999999"/>
                          </a:solidFill>
                          <a:latin typeface="Gothic A1"/>
                          <a:ea typeface="Gothic A1"/>
                          <a:cs typeface="Gothic A1"/>
                          <a:sym typeface="Gothic A1"/>
                        </a:rPr>
                        <a:t>(350*350)</a:t>
                      </a:r>
                      <a:endParaRPr sz="1200" u="none" cap="none" strike="noStrike">
                        <a:latin typeface="Gothic A1"/>
                        <a:ea typeface="Gothic A1"/>
                        <a:cs typeface="Gothic A1"/>
                        <a:sym typeface="Gothic A1"/>
                      </a:endParaRPr>
                    </a:p>
                  </a:txBody>
                  <a:tcPr marT="91425" marB="91425" marR="91125" marL="91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b="1" i="0" lang="ko" sz="1100" u="none" cap="none" strike="noStrike">
                          <a:latin typeface="Gothic A1"/>
                          <a:ea typeface="Gothic A1"/>
                          <a:cs typeface="Gothic A1"/>
                          <a:sym typeface="Gothic A1"/>
                        </a:rPr>
                        <a:t>1</a:t>
                      </a:r>
                      <a:r>
                        <a:rPr b="1" lang="ko" sz="1100">
                          <a:latin typeface="Gothic A1"/>
                          <a:ea typeface="Gothic A1"/>
                          <a:cs typeface="Gothic A1"/>
                          <a:sym typeface="Gothic A1"/>
                        </a:rPr>
                        <a:t>5</a:t>
                      </a:r>
                      <a:r>
                        <a:rPr b="1" i="0" lang="ko" sz="1100" u="none" cap="none" strike="noStrike">
                          <a:latin typeface="Gothic A1"/>
                          <a:ea typeface="Gothic A1"/>
                          <a:cs typeface="Gothic A1"/>
                          <a:sym typeface="Gothic A1"/>
                        </a:rPr>
                        <a:t>0 ms</a:t>
                      </a:r>
                      <a:endParaRPr b="1" i="0" sz="1100" u="none" cap="none" strike="noStrike">
                        <a:latin typeface="Gothic A1"/>
                        <a:ea typeface="Gothic A1"/>
                        <a:cs typeface="Gothic A1"/>
                        <a:sym typeface="Gothic A1"/>
                      </a:endParaRPr>
                    </a:p>
                  </a:txBody>
                  <a:tcPr marT="91425" marB="91425" marR="91125" marL="91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ko" sz="1100" u="none" cap="none" strike="noStrike">
                          <a:latin typeface="Gothic A1"/>
                          <a:ea typeface="Gothic A1"/>
                          <a:cs typeface="Gothic A1"/>
                          <a:sym typeface="Gothic A1"/>
                        </a:rPr>
                        <a:t>2</a:t>
                      </a:r>
                      <a:r>
                        <a:rPr lang="ko" sz="1100">
                          <a:latin typeface="Gothic A1"/>
                          <a:ea typeface="Gothic A1"/>
                          <a:cs typeface="Gothic A1"/>
                          <a:sym typeface="Gothic A1"/>
                        </a:rPr>
                        <a:t>5</a:t>
                      </a:r>
                      <a:r>
                        <a:rPr lang="ko" sz="1100" u="none" cap="none" strike="noStrike">
                          <a:latin typeface="Gothic A1"/>
                          <a:ea typeface="Gothic A1"/>
                          <a:cs typeface="Gothic A1"/>
                          <a:sym typeface="Gothic A1"/>
                        </a:rPr>
                        <a:t>0 ms</a:t>
                      </a:r>
                      <a:endParaRPr sz="1100" u="none" cap="none" strike="noStrike">
                        <a:latin typeface="Gothic A1"/>
                        <a:ea typeface="Gothic A1"/>
                        <a:cs typeface="Gothic A1"/>
                        <a:sym typeface="Gothic A1"/>
                      </a:endParaRPr>
                    </a:p>
                  </a:txBody>
                  <a:tcPr marT="43200" marB="43200" marR="43050" marL="430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ko" sz="1100" u="none" cap="none" strike="noStrike">
                          <a:latin typeface="Gothic A1"/>
                          <a:ea typeface="Gothic A1"/>
                          <a:cs typeface="Gothic A1"/>
                          <a:sym typeface="Gothic A1"/>
                        </a:rPr>
                        <a:t>해당없음</a:t>
                      </a:r>
                      <a:endParaRPr sz="1100" u="none" cap="none" strike="noStrike">
                        <a:latin typeface="Gothic A1"/>
                        <a:ea typeface="Gothic A1"/>
                        <a:cs typeface="Gothic A1"/>
                        <a:sym typeface="Gothic A1"/>
                      </a:endParaRPr>
                    </a:p>
                  </a:txBody>
                  <a:tcPr marT="43200" marB="43200" marR="43050" marL="430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ko" sz="1100">
                          <a:latin typeface="Gothic A1"/>
                          <a:ea typeface="Gothic A1"/>
                          <a:cs typeface="Gothic A1"/>
                          <a:sym typeface="Gothic A1"/>
                        </a:rPr>
                        <a:t>31</a:t>
                      </a:r>
                      <a:r>
                        <a:rPr lang="ko" sz="1100" u="none" cap="none" strike="noStrike">
                          <a:latin typeface="Gothic A1"/>
                          <a:ea typeface="Gothic A1"/>
                          <a:cs typeface="Gothic A1"/>
                          <a:sym typeface="Gothic A1"/>
                        </a:rPr>
                        <a:t>0 ms</a:t>
                      </a:r>
                      <a:endParaRPr sz="1100" u="none" cap="none" strike="noStrike">
                        <a:latin typeface="Gothic A1"/>
                        <a:ea typeface="Gothic A1"/>
                        <a:cs typeface="Gothic A1"/>
                        <a:sym typeface="Gothic A1"/>
                      </a:endParaRPr>
                    </a:p>
                  </a:txBody>
                  <a:tcPr marT="43200" marB="43200" marR="43050" marL="43050" anchor="ctr">
                    <a:lnL cap="flat" cmpd="sng" w="9525">
                      <a:solidFill>
                        <a:srgbClr val="999999"/>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601475">
                <a:tc gridSpan="2">
                  <a:txBody>
                    <a:bodyPr/>
                    <a:lstStyle/>
                    <a:p>
                      <a:pPr indent="0" lvl="0" marL="0" marR="0" rtl="0" algn="ctr">
                        <a:lnSpc>
                          <a:spcPct val="100000"/>
                        </a:lnSpc>
                        <a:spcBef>
                          <a:spcPts val="0"/>
                        </a:spcBef>
                        <a:spcAft>
                          <a:spcPts val="0"/>
                        </a:spcAft>
                        <a:buClr>
                          <a:srgbClr val="000000"/>
                        </a:buClr>
                        <a:buSzPts val="1300"/>
                        <a:buFont typeface="Arial"/>
                        <a:buNone/>
                      </a:pPr>
                      <a:r>
                        <a:rPr i="0" lang="ko" sz="1100" u="none" cap="none" strike="noStrike">
                          <a:solidFill>
                            <a:srgbClr val="999999"/>
                          </a:solidFill>
                          <a:latin typeface="Gothic A1"/>
                          <a:ea typeface="Gothic A1"/>
                          <a:cs typeface="Gothic A1"/>
                          <a:sym typeface="Gothic A1"/>
                        </a:rPr>
                        <a:t>서버당 처리세션</a:t>
                      </a:r>
                      <a:endParaRPr sz="1200" u="none" cap="none" strike="noStrike">
                        <a:latin typeface="Gothic A1"/>
                        <a:ea typeface="Gothic A1"/>
                        <a:cs typeface="Gothic A1"/>
                        <a:sym typeface="Gothic A1"/>
                      </a:endParaRPr>
                    </a:p>
                  </a:txBody>
                  <a:tcPr marT="91425" marB="91425" marR="91125" marL="91125" anchor="ctr">
                    <a:lnL cap="flat" cmpd="sng" w="9525">
                      <a:solidFill>
                        <a:srgbClr val="000000">
                          <a:alpha val="0"/>
                        </a:srgbClr>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000000"/>
                        </a:buClr>
                        <a:buSzPts val="1300"/>
                        <a:buFont typeface="Arial"/>
                        <a:buNone/>
                      </a:pPr>
                      <a:r>
                        <a:rPr b="1" lang="ko" sz="1100">
                          <a:latin typeface="Gothic A1"/>
                          <a:ea typeface="Gothic A1"/>
                          <a:cs typeface="Gothic A1"/>
                          <a:sym typeface="Gothic A1"/>
                        </a:rPr>
                        <a:t>75</a:t>
                      </a:r>
                      <a:r>
                        <a:rPr b="1" lang="ko" sz="1100" u="none" cap="none" strike="noStrike">
                          <a:latin typeface="Gothic A1"/>
                          <a:ea typeface="Gothic A1"/>
                          <a:cs typeface="Gothic A1"/>
                          <a:sym typeface="Gothic A1"/>
                        </a:rPr>
                        <a:t>0 세션(1GB Lan)</a:t>
                      </a:r>
                      <a:endParaRPr b="1" sz="1100" u="none" cap="none" strike="noStrike">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300"/>
                        <a:buFont typeface="Arial"/>
                        <a:buNone/>
                      </a:pPr>
                      <a:r>
                        <a:rPr b="1" lang="ko" sz="1100" u="none" cap="none" strike="noStrike">
                          <a:latin typeface="Gothic A1"/>
                          <a:ea typeface="Gothic A1"/>
                          <a:cs typeface="Gothic A1"/>
                          <a:sym typeface="Gothic A1"/>
                        </a:rPr>
                        <a:t>3500 세션이상(10GB)</a:t>
                      </a:r>
                      <a:endParaRPr b="1" sz="1100" u="none" cap="none" strike="noStrike">
                        <a:latin typeface="Gothic A1"/>
                        <a:ea typeface="Gothic A1"/>
                        <a:cs typeface="Gothic A1"/>
                        <a:sym typeface="Gothic A1"/>
                      </a:endParaRPr>
                    </a:p>
                  </a:txBody>
                  <a:tcPr marT="43200" marB="43200" marR="43050" marL="430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ko" sz="1100" u="none" cap="none" strike="noStrike">
                          <a:latin typeface="Gothic A1"/>
                          <a:ea typeface="Gothic A1"/>
                          <a:cs typeface="Gothic A1"/>
                          <a:sym typeface="Gothic A1"/>
                        </a:rPr>
                        <a:t>100 세션</a:t>
                      </a:r>
                      <a:endParaRPr sz="1100" u="none" cap="none" strike="noStrike">
                        <a:latin typeface="Gothic A1"/>
                        <a:ea typeface="Gothic A1"/>
                        <a:cs typeface="Gothic A1"/>
                        <a:sym typeface="Gothic A1"/>
                      </a:endParaRPr>
                    </a:p>
                  </a:txBody>
                  <a:tcPr marT="43200" marB="43200" marR="43050" marL="430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ko" sz="1100" u="none" cap="none" strike="noStrike">
                          <a:latin typeface="Gothic A1"/>
                          <a:ea typeface="Gothic A1"/>
                          <a:cs typeface="Gothic A1"/>
                          <a:sym typeface="Gothic A1"/>
                        </a:rPr>
                        <a:t>검증 Fail</a:t>
                      </a:r>
                      <a:endParaRPr sz="1100" u="none" cap="none" strike="noStrike">
                        <a:latin typeface="Gothic A1"/>
                        <a:ea typeface="Gothic A1"/>
                        <a:cs typeface="Gothic A1"/>
                        <a:sym typeface="Gothic A1"/>
                      </a:endParaRPr>
                    </a:p>
                  </a:txBody>
                  <a:tcPr marT="43200" marB="43200" marR="43050" marL="430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ko" sz="1100" u="none" cap="none" strike="noStrike">
                          <a:latin typeface="Gothic A1"/>
                          <a:ea typeface="Gothic A1"/>
                          <a:cs typeface="Gothic A1"/>
                          <a:sym typeface="Gothic A1"/>
                        </a:rPr>
                        <a:t>400 세션</a:t>
                      </a:r>
                      <a:endParaRPr sz="1100" u="none" cap="none" strike="noStrike">
                        <a:latin typeface="Gothic A1"/>
                        <a:ea typeface="Gothic A1"/>
                        <a:cs typeface="Gothic A1"/>
                        <a:sym typeface="Gothic A1"/>
                      </a:endParaRPr>
                    </a:p>
                  </a:txBody>
                  <a:tcPr marT="43200" marB="43200" marR="43050" marL="43050" anchor="ctr">
                    <a:lnL cap="flat" cmpd="sng" w="9525">
                      <a:solidFill>
                        <a:srgbClr val="999999"/>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263" name="Google Shape;263;p29"/>
          <p:cNvSpPr/>
          <p:nvPr/>
        </p:nvSpPr>
        <p:spPr>
          <a:xfrm>
            <a:off x="2875175" y="3568500"/>
            <a:ext cx="1711500" cy="2801700"/>
          </a:xfrm>
          <a:prstGeom prst="roundRect">
            <a:avLst>
              <a:gd fmla="val 7882" name="adj"/>
            </a:avLst>
          </a:prstGeom>
          <a:noFill/>
          <a:ln cap="flat" cmpd="sng" w="38100">
            <a:solidFill>
              <a:srgbClr val="E36C0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200" u="none" cap="none" strike="noStrike">
              <a:solidFill>
                <a:srgbClr val="000000"/>
              </a:solidFill>
              <a:latin typeface="Gothic A1"/>
              <a:ea typeface="Gothic A1"/>
              <a:cs typeface="Gothic A1"/>
              <a:sym typeface="Gothic A1"/>
            </a:endParaRPr>
          </a:p>
        </p:txBody>
      </p:sp>
      <p:sp>
        <p:nvSpPr>
          <p:cNvPr id="264" name="Google Shape;264;p29"/>
          <p:cNvSpPr txBox="1"/>
          <p:nvPr/>
        </p:nvSpPr>
        <p:spPr>
          <a:xfrm>
            <a:off x="776960" y="720019"/>
            <a:ext cx="9141000" cy="1078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i="0" lang="ko" sz="2700" u="none" cap="none" strike="noStrike">
                <a:solidFill>
                  <a:srgbClr val="2888BD"/>
                </a:solidFill>
                <a:latin typeface="Gothic A1 ExtraBold"/>
                <a:ea typeface="Gothic A1 ExtraBold"/>
                <a:cs typeface="Gothic A1 ExtraBold"/>
                <a:sym typeface="Gothic A1 ExtraBold"/>
              </a:rPr>
              <a:t>세계 최초 웹 기반 IPTV 미디어 전송 기술을 개발하였으며, </a:t>
            </a:r>
            <a:br>
              <a:rPr i="0" lang="ko" sz="2700" u="none" cap="none" strike="noStrike">
                <a:solidFill>
                  <a:srgbClr val="2888BD"/>
                </a:solidFill>
                <a:latin typeface="Gothic A1 ExtraBold"/>
                <a:ea typeface="Gothic A1 ExtraBold"/>
                <a:cs typeface="Gothic A1 ExtraBold"/>
                <a:sym typeface="Gothic A1 ExtraBold"/>
              </a:rPr>
            </a:br>
            <a:r>
              <a:rPr i="0" lang="ko" sz="2700" u="none" cap="none" strike="noStrike">
                <a:solidFill>
                  <a:srgbClr val="2888BD"/>
                </a:solidFill>
                <a:latin typeface="Gothic A1 ExtraBold"/>
                <a:ea typeface="Gothic A1 ExtraBold"/>
                <a:cs typeface="Gothic A1 ExtraBold"/>
                <a:sym typeface="Gothic A1 ExtraBold"/>
              </a:rPr>
              <a:t>가장 빠른 전송 속도로 미디어를 전송할 수 있습니다</a:t>
            </a:r>
            <a:endParaRPr i="0" sz="2700" u="none" cap="none" strike="noStrike">
              <a:solidFill>
                <a:srgbClr val="2888BD"/>
              </a:solidFill>
              <a:latin typeface="Gothic A1 ExtraBold"/>
              <a:ea typeface="Gothic A1 ExtraBold"/>
              <a:cs typeface="Gothic A1 ExtraBold"/>
              <a:sym typeface="Gothic A1 ExtraBold"/>
            </a:endParaRPr>
          </a:p>
        </p:txBody>
      </p:sp>
      <p:sp>
        <p:nvSpPr>
          <p:cNvPr id="265" name="Google Shape;265;p29"/>
          <p:cNvSpPr txBox="1"/>
          <p:nvPr/>
        </p:nvSpPr>
        <p:spPr>
          <a:xfrm>
            <a:off x="776950" y="2070075"/>
            <a:ext cx="8943300" cy="1168200"/>
          </a:xfrm>
          <a:prstGeom prst="rect">
            <a:avLst/>
          </a:prstGeom>
          <a:noFill/>
          <a:ln>
            <a:noFill/>
          </a:ln>
        </p:spPr>
        <p:txBody>
          <a:bodyPr anchorCtr="0" anchor="t" bIns="116050" lIns="116050" spcFirstLastPara="1" rIns="116050" wrap="square" tIns="116050">
            <a:spAutoFit/>
          </a:bodyPr>
          <a:lstStyle/>
          <a:p>
            <a:pPr indent="-190500" lvl="0" marL="228600" rtl="0" algn="l">
              <a:lnSpc>
                <a:spcPct val="130000"/>
              </a:lnSpc>
              <a:spcBef>
                <a:spcPts val="800"/>
              </a:spcBef>
              <a:spcAft>
                <a:spcPts val="0"/>
              </a:spcAft>
              <a:buClr>
                <a:srgbClr val="2485BE"/>
              </a:buClr>
              <a:buSzPts val="1000"/>
              <a:buFont typeface="Gothic A1"/>
              <a:buChar char="■"/>
            </a:pPr>
            <a:r>
              <a:rPr lang="ko" sz="1500">
                <a:solidFill>
                  <a:schemeClr val="dk1"/>
                </a:solidFill>
                <a:latin typeface="Gothic A1"/>
                <a:ea typeface="Gothic A1"/>
                <a:cs typeface="Gothic A1"/>
                <a:sym typeface="Gothic A1"/>
              </a:rPr>
              <a:t>이알마인드는 전체 </a:t>
            </a:r>
            <a:r>
              <a:rPr lang="ko" sz="1500" u="sng">
                <a:solidFill>
                  <a:schemeClr val="dk1"/>
                </a:solidFill>
                <a:latin typeface="Gothic A1"/>
                <a:ea typeface="Gothic A1"/>
                <a:cs typeface="Gothic A1"/>
                <a:sym typeface="Gothic A1"/>
              </a:rPr>
              <a:t>화면 반응 시간이 타사 대비 절반 수준인 170ms</a:t>
            </a:r>
            <a:r>
              <a:rPr lang="ko" sz="1500">
                <a:solidFill>
                  <a:schemeClr val="dk1"/>
                </a:solidFill>
                <a:latin typeface="Gothic A1"/>
                <a:ea typeface="Gothic A1"/>
                <a:cs typeface="Gothic A1"/>
                <a:sym typeface="Gothic A1"/>
              </a:rPr>
              <a:t>임이 검증되었고, 서버당 처리 세션도 최고 수준입니다. </a:t>
            </a:r>
            <a:endParaRPr sz="1500">
              <a:solidFill>
                <a:schemeClr val="dk1"/>
              </a:solidFill>
              <a:latin typeface="Gothic A1"/>
              <a:ea typeface="Gothic A1"/>
              <a:cs typeface="Gothic A1"/>
              <a:sym typeface="Gothic A1"/>
            </a:endParaRPr>
          </a:p>
          <a:p>
            <a:pPr indent="-190500" lvl="0" marL="228600" rtl="0" algn="l">
              <a:lnSpc>
                <a:spcPct val="130000"/>
              </a:lnSpc>
              <a:spcBef>
                <a:spcPts val="800"/>
              </a:spcBef>
              <a:spcAft>
                <a:spcPts val="0"/>
              </a:spcAft>
              <a:buClr>
                <a:srgbClr val="2485BE"/>
              </a:buClr>
              <a:buSzPts val="1000"/>
              <a:buFont typeface="Gothic A1"/>
              <a:buChar char="■"/>
            </a:pPr>
            <a:r>
              <a:rPr lang="ko" sz="1500">
                <a:solidFill>
                  <a:schemeClr val="dk1"/>
                </a:solidFill>
                <a:latin typeface="Gothic A1"/>
                <a:ea typeface="Gothic A1"/>
                <a:cs typeface="Gothic A1"/>
                <a:sym typeface="Gothic A1"/>
              </a:rPr>
              <a:t>이알마인드의 미디어 솔루션은 이미 상용화되어 그 기술력을 인정 받고 있습니다. </a:t>
            </a:r>
            <a:endParaRPr sz="1500">
              <a:solidFill>
                <a:schemeClr val="dk1"/>
              </a:solidFill>
              <a:latin typeface="Gothic A1"/>
              <a:ea typeface="Gothic A1"/>
              <a:cs typeface="Gothic A1"/>
              <a:sym typeface="Gothic A1"/>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0"/>
          <p:cNvSpPr txBox="1"/>
          <p:nvPr/>
        </p:nvSpPr>
        <p:spPr>
          <a:xfrm>
            <a:off x="776960" y="720019"/>
            <a:ext cx="9141000" cy="1078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i="0" lang="ko" sz="2700" u="none" cap="none" strike="noStrike">
                <a:solidFill>
                  <a:srgbClr val="2888BD"/>
                </a:solidFill>
                <a:latin typeface="Gothic A1 ExtraBold"/>
                <a:ea typeface="Gothic A1 ExtraBold"/>
                <a:cs typeface="Gothic A1 ExtraBold"/>
                <a:sym typeface="Gothic A1 ExtraBold"/>
              </a:rPr>
              <a:t>다년간의 디바이스 최적화 기술 기반으로 빠른 속도, 안정성, 관리 편의성이 구현된 제품을 설계하였습니다</a:t>
            </a:r>
            <a:endParaRPr i="0" sz="2700" u="none" cap="none" strike="noStrike">
              <a:solidFill>
                <a:srgbClr val="2888BD"/>
              </a:solidFill>
              <a:latin typeface="Gothic A1 ExtraBold"/>
              <a:ea typeface="Gothic A1 ExtraBold"/>
              <a:cs typeface="Gothic A1 ExtraBold"/>
              <a:sym typeface="Gothic A1 ExtraBold"/>
            </a:endParaRPr>
          </a:p>
        </p:txBody>
      </p:sp>
      <p:pic>
        <p:nvPicPr>
          <p:cNvPr id="271" name="Google Shape;271;p30"/>
          <p:cNvPicPr preferRelativeResize="0"/>
          <p:nvPr/>
        </p:nvPicPr>
        <p:blipFill>
          <a:blip r:embed="rId3">
            <a:alphaModFix/>
          </a:blip>
          <a:stretch>
            <a:fillRect/>
          </a:stretch>
        </p:blipFill>
        <p:spPr>
          <a:xfrm>
            <a:off x="620138" y="3135675"/>
            <a:ext cx="9451726" cy="4005074"/>
          </a:xfrm>
          <a:prstGeom prst="rect">
            <a:avLst/>
          </a:prstGeom>
          <a:noFill/>
          <a:ln>
            <a:noFill/>
          </a:ln>
        </p:spPr>
      </p:pic>
      <p:sp>
        <p:nvSpPr>
          <p:cNvPr id="272" name="Google Shape;272;p30"/>
          <p:cNvSpPr txBox="1"/>
          <p:nvPr/>
        </p:nvSpPr>
        <p:spPr>
          <a:xfrm>
            <a:off x="776950" y="2070075"/>
            <a:ext cx="9141000" cy="1065600"/>
          </a:xfrm>
          <a:prstGeom prst="rect">
            <a:avLst/>
          </a:prstGeom>
          <a:noFill/>
          <a:ln>
            <a:noFill/>
          </a:ln>
        </p:spPr>
        <p:txBody>
          <a:bodyPr anchorCtr="0" anchor="t" bIns="116050" lIns="116050" spcFirstLastPara="1" rIns="116050" wrap="square" tIns="116050">
            <a:spAutoFit/>
          </a:bodyPr>
          <a:lstStyle/>
          <a:p>
            <a:pPr indent="-190500" lvl="0" marL="228600" rtl="0" algn="l">
              <a:lnSpc>
                <a:spcPct val="130000"/>
              </a:lnSpc>
              <a:spcBef>
                <a:spcPts val="800"/>
              </a:spcBef>
              <a:spcAft>
                <a:spcPts val="0"/>
              </a:spcAft>
              <a:buClr>
                <a:srgbClr val="2485BE"/>
              </a:buClr>
              <a:buSzPts val="1000"/>
              <a:buFont typeface="Gothic A1"/>
              <a:buChar char="■"/>
            </a:pPr>
            <a:r>
              <a:rPr lang="ko" sz="1500">
                <a:solidFill>
                  <a:schemeClr val="dk1"/>
                </a:solidFill>
                <a:latin typeface="Gothic A1"/>
                <a:ea typeface="Gothic A1"/>
                <a:cs typeface="Gothic A1"/>
                <a:sym typeface="Gothic A1"/>
              </a:rPr>
              <a:t>이알마인드 엔진의 모든 모듈은 전송 이미지 재구성, 캐시 활용, 트래픽에 따른 화면 품질 조정 등의 디바이스 최적화 기술이 적용되었으며, 사용자는 어떤 디바이스를 사용하더라도, 별도의 설치 없이 브라우저 기반으로 최적화된 모듈만 동작합니다.</a:t>
            </a:r>
            <a:endParaRPr sz="1500">
              <a:solidFill>
                <a:schemeClr val="dk1"/>
              </a:solidFill>
              <a:latin typeface="Gothic A1"/>
              <a:ea typeface="Gothic A1"/>
              <a:cs typeface="Gothic A1"/>
              <a:sym typeface="Gothic A1"/>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1"/>
          <p:cNvSpPr txBox="1"/>
          <p:nvPr/>
        </p:nvSpPr>
        <p:spPr>
          <a:xfrm>
            <a:off x="613447" y="777600"/>
            <a:ext cx="3507900" cy="6501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1500"/>
              </a:spcAft>
              <a:buNone/>
            </a:pPr>
            <a:r>
              <a:rPr lang="ko" sz="2700">
                <a:solidFill>
                  <a:srgbClr val="2888BD"/>
                </a:solidFill>
                <a:latin typeface="Gothic A1 ExtraBold"/>
                <a:ea typeface="Gothic A1 ExtraBold"/>
                <a:cs typeface="Gothic A1 ExtraBold"/>
                <a:sym typeface="Gothic A1 ExtraBold"/>
              </a:rPr>
              <a:t>완벽한 보안성</a:t>
            </a:r>
            <a:endParaRPr sz="2700">
              <a:solidFill>
                <a:srgbClr val="2888BD"/>
              </a:solidFill>
              <a:latin typeface="Gothic A1 ExtraBold"/>
              <a:ea typeface="Gothic A1 ExtraBold"/>
              <a:cs typeface="Gothic A1 ExtraBold"/>
              <a:sym typeface="Gothic A1 ExtraBold"/>
            </a:endParaRPr>
          </a:p>
        </p:txBody>
      </p:sp>
      <p:sp>
        <p:nvSpPr>
          <p:cNvPr id="278" name="Google Shape;278;p31"/>
          <p:cNvSpPr txBox="1"/>
          <p:nvPr/>
        </p:nvSpPr>
        <p:spPr>
          <a:xfrm rot="2156010">
            <a:off x="7305167" y="2899563"/>
            <a:ext cx="1090406" cy="380171"/>
          </a:xfrm>
          <a:prstGeom prst="rect">
            <a:avLst/>
          </a:prstGeom>
          <a:noFill/>
          <a:ln>
            <a:noFill/>
          </a:ln>
        </p:spPr>
        <p:txBody>
          <a:bodyPr anchorCtr="0" anchor="t" bIns="116050" lIns="116050" spcFirstLastPara="1" rIns="116050" wrap="square" tIns="116050">
            <a:spAutoFit/>
          </a:bodyPr>
          <a:lstStyle/>
          <a:p>
            <a:pPr indent="0" lvl="0" marL="0" rtl="0" algn="l">
              <a:lnSpc>
                <a:spcPct val="115000"/>
              </a:lnSpc>
              <a:spcBef>
                <a:spcPts val="0"/>
              </a:spcBef>
              <a:spcAft>
                <a:spcPts val="1500"/>
              </a:spcAft>
              <a:buNone/>
            </a:pPr>
            <a:r>
              <a:rPr b="1" lang="ko" sz="900">
                <a:solidFill>
                  <a:schemeClr val="lt1"/>
                </a:solidFill>
                <a:latin typeface="Gothic A1"/>
                <a:ea typeface="Gothic A1"/>
                <a:cs typeface="Gothic A1"/>
                <a:sym typeface="Gothic A1"/>
              </a:rPr>
              <a:t>위험성 0%</a:t>
            </a:r>
            <a:endParaRPr sz="900">
              <a:solidFill>
                <a:schemeClr val="lt1"/>
              </a:solidFill>
            </a:endParaRPr>
          </a:p>
        </p:txBody>
      </p:sp>
      <p:pic>
        <p:nvPicPr>
          <p:cNvPr id="279" name="Google Shape;279;p31"/>
          <p:cNvPicPr preferRelativeResize="0"/>
          <p:nvPr/>
        </p:nvPicPr>
        <p:blipFill>
          <a:blip r:embed="rId3">
            <a:alphaModFix/>
          </a:blip>
          <a:stretch>
            <a:fillRect/>
          </a:stretch>
        </p:blipFill>
        <p:spPr>
          <a:xfrm>
            <a:off x="5886025" y="1221713"/>
            <a:ext cx="3638877" cy="2405875"/>
          </a:xfrm>
          <a:prstGeom prst="rect">
            <a:avLst/>
          </a:prstGeom>
          <a:noFill/>
          <a:ln>
            <a:noFill/>
          </a:ln>
        </p:spPr>
      </p:pic>
      <p:sp>
        <p:nvSpPr>
          <p:cNvPr id="280" name="Google Shape;280;p31"/>
          <p:cNvSpPr txBox="1"/>
          <p:nvPr/>
        </p:nvSpPr>
        <p:spPr>
          <a:xfrm>
            <a:off x="613450" y="1605600"/>
            <a:ext cx="5326200" cy="2068800"/>
          </a:xfrm>
          <a:prstGeom prst="rect">
            <a:avLst/>
          </a:prstGeom>
          <a:noFill/>
          <a:ln>
            <a:noFill/>
          </a:ln>
        </p:spPr>
        <p:txBody>
          <a:bodyPr anchorCtr="0" anchor="t" bIns="116050" lIns="116050" spcFirstLastPara="1" rIns="116050" wrap="square" tIns="116050">
            <a:spAutoFit/>
          </a:bodyPr>
          <a:lstStyle/>
          <a:p>
            <a:pPr indent="-190500" lvl="0" marL="228600" rtl="0" algn="l">
              <a:lnSpc>
                <a:spcPct val="130000"/>
              </a:lnSpc>
              <a:spcBef>
                <a:spcPts val="800"/>
              </a:spcBef>
              <a:spcAft>
                <a:spcPts val="0"/>
              </a:spcAft>
              <a:buClr>
                <a:srgbClr val="2485BE"/>
              </a:buClr>
              <a:buSzPts val="1000"/>
              <a:buFont typeface="Gothic A1"/>
              <a:buChar char="■"/>
            </a:pPr>
            <a:r>
              <a:rPr lang="ko" sz="1500">
                <a:solidFill>
                  <a:schemeClr val="dk1"/>
                </a:solidFill>
                <a:latin typeface="Gothic A1"/>
                <a:ea typeface="Gothic A1"/>
                <a:cs typeface="Gothic A1"/>
                <a:sym typeface="Gothic A1"/>
              </a:rPr>
              <a:t>모든 콘텐츠는 클라우드에서 렌더링하여, 사용자의 디바이스로 전달됩니다. 인터넷을 이용하며 생기는 모든 직접적 접근을 거부하게 되므로 완벽한 격리를 구현할 수 있습니다. </a:t>
            </a:r>
            <a:endParaRPr sz="1500">
              <a:solidFill>
                <a:schemeClr val="dk1"/>
              </a:solidFill>
              <a:latin typeface="Gothic A1"/>
              <a:ea typeface="Gothic A1"/>
              <a:cs typeface="Gothic A1"/>
              <a:sym typeface="Gothic A1"/>
            </a:endParaRPr>
          </a:p>
          <a:p>
            <a:pPr indent="-190500" lvl="0" marL="228600" rtl="0" algn="l">
              <a:lnSpc>
                <a:spcPct val="130000"/>
              </a:lnSpc>
              <a:spcBef>
                <a:spcPts val="800"/>
              </a:spcBef>
              <a:spcAft>
                <a:spcPts val="0"/>
              </a:spcAft>
              <a:buClr>
                <a:srgbClr val="2485BE"/>
              </a:buClr>
              <a:buSzPts val="1000"/>
              <a:buFont typeface="Gothic A1"/>
              <a:buChar char="■"/>
            </a:pPr>
            <a:r>
              <a:rPr lang="ko" sz="1500">
                <a:solidFill>
                  <a:schemeClr val="dk1"/>
                </a:solidFill>
                <a:latin typeface="Gothic A1"/>
                <a:ea typeface="Gothic A1"/>
                <a:cs typeface="Gothic A1"/>
                <a:sym typeface="Gothic A1"/>
              </a:rPr>
              <a:t>서버에서 일부 스크립트 및 로직이 전혀 다운로드 되지않는 것은 경쟁사와 큰 차이점입니다.</a:t>
            </a:r>
            <a:endParaRPr sz="1500">
              <a:solidFill>
                <a:schemeClr val="dk1"/>
              </a:solidFill>
              <a:latin typeface="Gothic A1"/>
              <a:ea typeface="Gothic A1"/>
              <a:cs typeface="Gothic A1"/>
              <a:sym typeface="Gothic A1"/>
            </a:endParaRPr>
          </a:p>
        </p:txBody>
      </p:sp>
      <p:sp>
        <p:nvSpPr>
          <p:cNvPr id="281" name="Google Shape;281;p31"/>
          <p:cNvSpPr txBox="1"/>
          <p:nvPr/>
        </p:nvSpPr>
        <p:spPr>
          <a:xfrm rot="1822216">
            <a:off x="6886062" y="1858576"/>
            <a:ext cx="750021" cy="36948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ko" sz="1200">
                <a:solidFill>
                  <a:srgbClr val="999999"/>
                </a:solidFill>
                <a:latin typeface="Gothic A1"/>
                <a:ea typeface="Gothic A1"/>
                <a:cs typeface="Gothic A1"/>
                <a:sym typeface="Gothic A1"/>
              </a:rPr>
              <a:t>위험성</a:t>
            </a:r>
            <a:endParaRPr b="1" sz="1200">
              <a:solidFill>
                <a:srgbClr val="999999"/>
              </a:solidFill>
              <a:latin typeface="Gothic A1"/>
              <a:ea typeface="Gothic A1"/>
              <a:cs typeface="Gothic A1"/>
              <a:sym typeface="Gothic A1"/>
            </a:endParaRPr>
          </a:p>
        </p:txBody>
      </p:sp>
      <p:sp>
        <p:nvSpPr>
          <p:cNvPr id="282" name="Google Shape;282;p31"/>
          <p:cNvSpPr txBox="1"/>
          <p:nvPr/>
        </p:nvSpPr>
        <p:spPr>
          <a:xfrm rot="-1820334">
            <a:off x="7947016" y="1858579"/>
            <a:ext cx="750128" cy="36948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ko" sz="1200">
                <a:solidFill>
                  <a:srgbClr val="999999"/>
                </a:solidFill>
                <a:latin typeface="Gothic A1"/>
                <a:ea typeface="Gothic A1"/>
                <a:cs typeface="Gothic A1"/>
                <a:sym typeface="Gothic A1"/>
              </a:rPr>
              <a:t>0%</a:t>
            </a:r>
            <a:endParaRPr b="1" sz="1200">
              <a:solidFill>
                <a:srgbClr val="999999"/>
              </a:solidFill>
              <a:latin typeface="Gothic A1"/>
              <a:ea typeface="Gothic A1"/>
              <a:cs typeface="Gothic A1"/>
              <a:sym typeface="Gothic A1"/>
            </a:endParaRPr>
          </a:p>
        </p:txBody>
      </p:sp>
      <p:grpSp>
        <p:nvGrpSpPr>
          <p:cNvPr id="283" name="Google Shape;283;p31"/>
          <p:cNvGrpSpPr/>
          <p:nvPr/>
        </p:nvGrpSpPr>
        <p:grpSpPr>
          <a:xfrm>
            <a:off x="1042588" y="4012900"/>
            <a:ext cx="8606825" cy="2436400"/>
            <a:chOff x="1101900" y="4012900"/>
            <a:chExt cx="8606825" cy="2436400"/>
          </a:xfrm>
        </p:grpSpPr>
        <p:sp>
          <p:nvSpPr>
            <p:cNvPr id="284" name="Google Shape;284;p31"/>
            <p:cNvSpPr/>
            <p:nvPr/>
          </p:nvSpPr>
          <p:spPr>
            <a:xfrm>
              <a:off x="1101900" y="4012900"/>
              <a:ext cx="4112100" cy="522900"/>
            </a:xfrm>
            <a:prstGeom prst="round2SameRect">
              <a:avLst>
                <a:gd fmla="val 16667" name="adj1"/>
                <a:gd fmla="val 0" name="adj2"/>
              </a:avLst>
            </a:prstGeom>
            <a:solidFill>
              <a:srgbClr val="D9D9D9"/>
            </a:solidFill>
            <a:ln cap="flat" cmpd="sng" w="9525">
              <a:solidFill>
                <a:srgbClr val="E2E9F1"/>
              </a:solidFill>
              <a:prstDash val="solid"/>
              <a:round/>
              <a:headEnd len="sm" w="sm" type="none"/>
              <a:tailEnd len="sm" w="sm" type="none"/>
            </a:ln>
            <a:effectLst>
              <a:outerShdw blurRad="171450" rotWithShape="0" algn="bl" dir="5400000" dist="47625">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85" name="Google Shape;285;p31"/>
            <p:cNvSpPr/>
            <p:nvPr/>
          </p:nvSpPr>
          <p:spPr>
            <a:xfrm flipH="1" rot="10800000">
              <a:off x="1105188" y="4511900"/>
              <a:ext cx="4108800" cy="1937400"/>
            </a:xfrm>
            <a:prstGeom prst="round2SameRect">
              <a:avLst>
                <a:gd fmla="val 8960" name="adj1"/>
                <a:gd fmla="val 0" name="adj2"/>
              </a:avLst>
            </a:prstGeom>
            <a:solidFill>
              <a:schemeClr val="lt1"/>
            </a:solidFill>
            <a:ln cap="flat" cmpd="sng" w="9525">
              <a:solidFill>
                <a:srgbClr val="E2E9F1"/>
              </a:solidFill>
              <a:prstDash val="solid"/>
              <a:round/>
              <a:headEnd len="sm" w="sm" type="none"/>
              <a:tailEnd len="sm" w="sm" type="none"/>
            </a:ln>
            <a:effectLst>
              <a:outerShdw blurRad="171450" rotWithShape="0" algn="bl" dir="5400000" dist="47625">
                <a:srgbClr val="000000">
                  <a:alpha val="1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1"/>
            <p:cNvSpPr txBox="1"/>
            <p:nvPr/>
          </p:nvSpPr>
          <p:spPr>
            <a:xfrm>
              <a:off x="1806088" y="4035018"/>
              <a:ext cx="2711100" cy="465300"/>
            </a:xfrm>
            <a:prstGeom prst="rect">
              <a:avLst/>
            </a:prstGeom>
            <a:noFill/>
            <a:ln>
              <a:noFill/>
            </a:ln>
          </p:spPr>
          <p:txBody>
            <a:bodyPr anchorCtr="0" anchor="t" bIns="116050" lIns="116050" spcFirstLastPara="1" rIns="116050" wrap="square" tIns="116050">
              <a:spAutoFit/>
            </a:bodyPr>
            <a:lstStyle/>
            <a:p>
              <a:pPr indent="0" lvl="0" marL="0" rtl="0" algn="ctr">
                <a:lnSpc>
                  <a:spcPct val="115000"/>
                </a:lnSpc>
                <a:spcBef>
                  <a:spcPts val="0"/>
                </a:spcBef>
                <a:spcAft>
                  <a:spcPts val="1500"/>
                </a:spcAft>
                <a:buNone/>
              </a:pPr>
              <a:r>
                <a:rPr lang="ko" sz="1500">
                  <a:solidFill>
                    <a:srgbClr val="434343"/>
                  </a:solidFill>
                  <a:latin typeface="Gothic A1 SemiBold"/>
                  <a:ea typeface="Gothic A1 SemiBold"/>
                  <a:cs typeface="Gothic A1 SemiBold"/>
                  <a:sym typeface="Gothic A1 SemiBold"/>
                </a:rPr>
                <a:t>클라우드와 온 프레미스 이식</a:t>
              </a:r>
              <a:endParaRPr sz="1500">
                <a:solidFill>
                  <a:srgbClr val="434343"/>
                </a:solidFill>
                <a:latin typeface="Gothic A1 SemiBold"/>
                <a:ea typeface="Gothic A1 SemiBold"/>
                <a:cs typeface="Gothic A1 SemiBold"/>
                <a:sym typeface="Gothic A1 SemiBold"/>
              </a:endParaRPr>
            </a:p>
          </p:txBody>
        </p:sp>
        <p:sp>
          <p:nvSpPr>
            <p:cNvPr id="287" name="Google Shape;287;p31"/>
            <p:cNvSpPr txBox="1"/>
            <p:nvPr/>
          </p:nvSpPr>
          <p:spPr>
            <a:xfrm>
              <a:off x="1146388" y="4555099"/>
              <a:ext cx="4030500" cy="1877700"/>
            </a:xfrm>
            <a:prstGeom prst="rect">
              <a:avLst/>
            </a:prstGeom>
            <a:noFill/>
            <a:ln>
              <a:noFill/>
            </a:ln>
          </p:spPr>
          <p:txBody>
            <a:bodyPr anchorCtr="0" anchor="t" bIns="116050" lIns="116050" spcFirstLastPara="1" rIns="116050" wrap="square" tIns="116050">
              <a:spAutoFit/>
            </a:bodyPr>
            <a:lstStyle/>
            <a:p>
              <a:pPr indent="-196850" lvl="0" marL="228600" rtl="0" algn="l">
                <a:lnSpc>
                  <a:spcPct val="130000"/>
                </a:lnSpc>
                <a:spcBef>
                  <a:spcPts val="800"/>
                </a:spcBef>
                <a:spcAft>
                  <a:spcPts val="0"/>
                </a:spcAft>
                <a:buClr>
                  <a:srgbClr val="2485BE"/>
                </a:buClr>
                <a:buSzPts val="1100"/>
                <a:buFont typeface="Gothic A1"/>
                <a:buChar char="✓"/>
              </a:pPr>
              <a:r>
                <a:rPr b="1" lang="ko">
                  <a:solidFill>
                    <a:schemeClr val="dk1"/>
                  </a:solidFill>
                  <a:latin typeface="Gothic A1"/>
                  <a:ea typeface="Gothic A1"/>
                  <a:cs typeface="Gothic A1"/>
                  <a:sym typeface="Gothic A1"/>
                </a:rPr>
                <a:t>K8S 기반 쉬운 이식</a:t>
              </a:r>
              <a:br>
                <a:rPr lang="ko" sz="1100">
                  <a:solidFill>
                    <a:schemeClr val="dk1"/>
                  </a:solidFill>
                  <a:latin typeface="Gothic A1"/>
                  <a:ea typeface="Gothic A1"/>
                  <a:cs typeface="Gothic A1"/>
                  <a:sym typeface="Gothic A1"/>
                </a:rPr>
              </a:br>
              <a:r>
                <a:rPr lang="ko" sz="1300">
                  <a:solidFill>
                    <a:schemeClr val="dk1"/>
                  </a:solidFill>
                  <a:latin typeface="Gothic A1 Medium"/>
                  <a:ea typeface="Gothic A1 Medium"/>
                  <a:cs typeface="Gothic A1 Medium"/>
                  <a:sym typeface="Gothic A1 Medium"/>
                </a:rPr>
                <a:t>모든 솔루션이 Public Cloud의 관리 솔루션인 쿠버네티스로 구성되어 있음</a:t>
              </a:r>
              <a:endParaRPr sz="1300">
                <a:solidFill>
                  <a:schemeClr val="dk1"/>
                </a:solidFill>
                <a:latin typeface="Gothic A1 Medium"/>
                <a:ea typeface="Gothic A1 Medium"/>
                <a:cs typeface="Gothic A1 Medium"/>
                <a:sym typeface="Gothic A1 Medium"/>
              </a:endParaRPr>
            </a:p>
            <a:p>
              <a:pPr indent="-196850" lvl="0" marL="228600" rtl="0" algn="l">
                <a:lnSpc>
                  <a:spcPct val="130000"/>
                </a:lnSpc>
                <a:spcBef>
                  <a:spcPts val="800"/>
                </a:spcBef>
                <a:spcAft>
                  <a:spcPts val="0"/>
                </a:spcAft>
                <a:buClr>
                  <a:srgbClr val="2485BE"/>
                </a:buClr>
                <a:buSzPts val="1100"/>
                <a:buFont typeface="Gothic A1"/>
                <a:buChar char="✓"/>
              </a:pPr>
              <a:r>
                <a:rPr b="1" lang="ko">
                  <a:solidFill>
                    <a:schemeClr val="dk1"/>
                  </a:solidFill>
                  <a:latin typeface="Gothic A1"/>
                  <a:ea typeface="Gothic A1"/>
                  <a:cs typeface="Gothic A1"/>
                  <a:sym typeface="Gothic A1"/>
                </a:rPr>
                <a:t>하이브리드 연결</a:t>
              </a:r>
              <a:br>
                <a:rPr lang="ko" sz="1100">
                  <a:solidFill>
                    <a:schemeClr val="dk1"/>
                  </a:solidFill>
                  <a:latin typeface="Gothic A1"/>
                  <a:ea typeface="Gothic A1"/>
                  <a:cs typeface="Gothic A1"/>
                  <a:sym typeface="Gothic A1"/>
                </a:rPr>
              </a:br>
              <a:r>
                <a:rPr lang="ko" sz="1300">
                  <a:solidFill>
                    <a:schemeClr val="dk1"/>
                  </a:solidFill>
                  <a:latin typeface="Gothic A1 Medium"/>
                  <a:ea typeface="Gothic A1 Medium"/>
                  <a:cs typeface="Gothic A1 Medium"/>
                  <a:sym typeface="Gothic A1 Medium"/>
                </a:rPr>
                <a:t>온 프레미스 기반에서 초과된 세션만큼 클라우드 서버와 연결하여 인원 초과에 유동적으로 대비</a:t>
              </a:r>
              <a:endParaRPr sz="1300">
                <a:solidFill>
                  <a:schemeClr val="dk1"/>
                </a:solidFill>
                <a:latin typeface="Gothic A1 Medium"/>
                <a:ea typeface="Gothic A1 Medium"/>
                <a:cs typeface="Gothic A1 Medium"/>
                <a:sym typeface="Gothic A1 Medium"/>
              </a:endParaRPr>
            </a:p>
          </p:txBody>
        </p:sp>
        <p:sp>
          <p:nvSpPr>
            <p:cNvPr id="288" name="Google Shape;288;p31"/>
            <p:cNvSpPr/>
            <p:nvPr/>
          </p:nvSpPr>
          <p:spPr>
            <a:xfrm>
              <a:off x="5596625" y="4012900"/>
              <a:ext cx="4112100" cy="522900"/>
            </a:xfrm>
            <a:prstGeom prst="round2SameRect">
              <a:avLst>
                <a:gd fmla="val 16667" name="adj1"/>
                <a:gd fmla="val 0" name="adj2"/>
              </a:avLst>
            </a:prstGeom>
            <a:solidFill>
              <a:srgbClr val="D9D9D9"/>
            </a:solidFill>
            <a:ln cap="flat" cmpd="sng" w="9525">
              <a:solidFill>
                <a:srgbClr val="E2E9F1"/>
              </a:solidFill>
              <a:prstDash val="solid"/>
              <a:round/>
              <a:headEnd len="sm" w="sm" type="none"/>
              <a:tailEnd len="sm" w="sm" type="none"/>
            </a:ln>
            <a:effectLst>
              <a:outerShdw blurRad="171450" rotWithShape="0" algn="bl" dir="5400000" dist="47625">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89" name="Google Shape;289;p31"/>
            <p:cNvSpPr/>
            <p:nvPr/>
          </p:nvSpPr>
          <p:spPr>
            <a:xfrm flipH="1" rot="10800000">
              <a:off x="5599913" y="4514284"/>
              <a:ext cx="4108800" cy="1935000"/>
            </a:xfrm>
            <a:prstGeom prst="round2SameRect">
              <a:avLst>
                <a:gd fmla="val 8960" name="adj1"/>
                <a:gd fmla="val 0" name="adj2"/>
              </a:avLst>
            </a:prstGeom>
            <a:solidFill>
              <a:schemeClr val="lt1"/>
            </a:solidFill>
            <a:ln cap="flat" cmpd="sng" w="9525">
              <a:solidFill>
                <a:srgbClr val="E2E9F1"/>
              </a:solidFill>
              <a:prstDash val="solid"/>
              <a:round/>
              <a:headEnd len="sm" w="sm" type="none"/>
              <a:tailEnd len="sm" w="sm" type="none"/>
            </a:ln>
            <a:effectLst>
              <a:outerShdw blurRad="171450" rotWithShape="0" algn="bl" dir="5400000" dist="47625">
                <a:srgbClr val="000000">
                  <a:alpha val="1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1"/>
            <p:cNvSpPr txBox="1"/>
            <p:nvPr/>
          </p:nvSpPr>
          <p:spPr>
            <a:xfrm>
              <a:off x="6300823" y="4027852"/>
              <a:ext cx="2711100" cy="465300"/>
            </a:xfrm>
            <a:prstGeom prst="rect">
              <a:avLst/>
            </a:prstGeom>
            <a:noFill/>
            <a:ln>
              <a:noFill/>
            </a:ln>
          </p:spPr>
          <p:txBody>
            <a:bodyPr anchorCtr="0" anchor="t" bIns="116050" lIns="116050" spcFirstLastPara="1" rIns="116050" wrap="square" tIns="116050">
              <a:spAutoFit/>
            </a:bodyPr>
            <a:lstStyle/>
            <a:p>
              <a:pPr indent="0" lvl="0" marL="0" rtl="0" algn="ctr">
                <a:lnSpc>
                  <a:spcPct val="115000"/>
                </a:lnSpc>
                <a:spcBef>
                  <a:spcPts val="0"/>
                </a:spcBef>
                <a:spcAft>
                  <a:spcPts val="1500"/>
                </a:spcAft>
                <a:buNone/>
              </a:pPr>
              <a:r>
                <a:rPr lang="ko" sz="1500">
                  <a:solidFill>
                    <a:srgbClr val="434343"/>
                  </a:solidFill>
                  <a:latin typeface="Gothic A1 SemiBold"/>
                  <a:ea typeface="Gothic A1 SemiBold"/>
                  <a:cs typeface="Gothic A1 SemiBold"/>
                  <a:sym typeface="Gothic A1 SemiBold"/>
                </a:rPr>
                <a:t>투자 및 유지보수 비용절감</a:t>
              </a:r>
              <a:endParaRPr sz="1500">
                <a:solidFill>
                  <a:srgbClr val="434343"/>
                </a:solidFill>
                <a:latin typeface="Gothic A1 SemiBold"/>
                <a:ea typeface="Gothic A1 SemiBold"/>
                <a:cs typeface="Gothic A1 SemiBold"/>
                <a:sym typeface="Gothic A1 SemiBold"/>
              </a:endParaRPr>
            </a:p>
          </p:txBody>
        </p:sp>
        <p:sp>
          <p:nvSpPr>
            <p:cNvPr id="291" name="Google Shape;291;p31"/>
            <p:cNvSpPr txBox="1"/>
            <p:nvPr/>
          </p:nvSpPr>
          <p:spPr>
            <a:xfrm>
              <a:off x="5641110" y="4555107"/>
              <a:ext cx="4030500" cy="1877700"/>
            </a:xfrm>
            <a:prstGeom prst="rect">
              <a:avLst/>
            </a:prstGeom>
            <a:noFill/>
            <a:ln>
              <a:noFill/>
            </a:ln>
          </p:spPr>
          <p:txBody>
            <a:bodyPr anchorCtr="0" anchor="t" bIns="116050" lIns="116050" spcFirstLastPara="1" rIns="116050" wrap="square" tIns="116050">
              <a:spAutoFit/>
            </a:bodyPr>
            <a:lstStyle/>
            <a:p>
              <a:pPr indent="-249849" lvl="0" marL="269999" rtl="0" algn="l">
                <a:lnSpc>
                  <a:spcPct val="130000"/>
                </a:lnSpc>
                <a:spcBef>
                  <a:spcPts val="800"/>
                </a:spcBef>
                <a:spcAft>
                  <a:spcPts val="0"/>
                </a:spcAft>
                <a:buClr>
                  <a:srgbClr val="2485BE"/>
                </a:buClr>
                <a:buSzPts val="1100"/>
                <a:buFont typeface="Gothic A1"/>
                <a:buChar char="✓"/>
              </a:pPr>
              <a:r>
                <a:rPr b="1" lang="ko">
                  <a:solidFill>
                    <a:schemeClr val="dk1"/>
                  </a:solidFill>
                  <a:latin typeface="Gothic A1"/>
                  <a:ea typeface="Gothic A1"/>
                  <a:cs typeface="Gothic A1"/>
                  <a:sym typeface="Gothic A1"/>
                </a:rPr>
                <a:t>최소 리소스 비용</a:t>
              </a:r>
              <a:br>
                <a:rPr lang="ko" sz="1100">
                  <a:solidFill>
                    <a:schemeClr val="dk1"/>
                  </a:solidFill>
                  <a:latin typeface="Gothic A1"/>
                  <a:ea typeface="Gothic A1"/>
                  <a:cs typeface="Gothic A1"/>
                  <a:sym typeface="Gothic A1"/>
                </a:rPr>
              </a:br>
              <a:r>
                <a:rPr lang="ko" sz="1300">
                  <a:solidFill>
                    <a:schemeClr val="dk1"/>
                  </a:solidFill>
                  <a:latin typeface="Gothic A1 Medium"/>
                  <a:ea typeface="Gothic A1 Medium"/>
                  <a:cs typeface="Gothic A1 Medium"/>
                  <a:sym typeface="Gothic A1 Medium"/>
                </a:rPr>
                <a:t>클라우드 기반, Docker/Container에서 리소스 비용이 경쟁사대비 전세계 최소 </a:t>
              </a:r>
              <a:endParaRPr sz="1300">
                <a:solidFill>
                  <a:schemeClr val="dk1"/>
                </a:solidFill>
                <a:latin typeface="Gothic A1 Medium"/>
                <a:ea typeface="Gothic A1 Medium"/>
                <a:cs typeface="Gothic A1 Medium"/>
                <a:sym typeface="Gothic A1 Medium"/>
              </a:endParaRPr>
            </a:p>
            <a:p>
              <a:pPr indent="-249849" lvl="0" marL="269999" rtl="0" algn="l">
                <a:lnSpc>
                  <a:spcPct val="130000"/>
                </a:lnSpc>
                <a:spcBef>
                  <a:spcPts val="800"/>
                </a:spcBef>
                <a:spcAft>
                  <a:spcPts val="0"/>
                </a:spcAft>
                <a:buClr>
                  <a:srgbClr val="2485BE"/>
                </a:buClr>
                <a:buSzPts val="1100"/>
                <a:buFont typeface="Gothic A1"/>
                <a:buChar char="✓"/>
              </a:pPr>
              <a:r>
                <a:rPr b="1" lang="ko">
                  <a:solidFill>
                    <a:schemeClr val="dk1"/>
                  </a:solidFill>
                  <a:latin typeface="Gothic A1"/>
                  <a:ea typeface="Gothic A1"/>
                  <a:cs typeface="Gothic A1"/>
                  <a:sym typeface="Gothic A1"/>
                </a:rPr>
                <a:t>최대 동접 세션</a:t>
              </a:r>
              <a:br>
                <a:rPr lang="ko" sz="1100">
                  <a:solidFill>
                    <a:schemeClr val="dk1"/>
                  </a:solidFill>
                  <a:latin typeface="Gothic A1"/>
                  <a:ea typeface="Gothic A1"/>
                  <a:cs typeface="Gothic A1"/>
                  <a:sym typeface="Gothic A1"/>
                </a:rPr>
              </a:br>
              <a:r>
                <a:rPr lang="ko" sz="1300">
                  <a:solidFill>
                    <a:schemeClr val="dk1"/>
                  </a:solidFill>
                  <a:latin typeface="Gothic A1 Medium"/>
                  <a:ea typeface="Gothic A1 Medium"/>
                  <a:cs typeface="Gothic A1 Medium"/>
                  <a:sym typeface="Gothic A1 Medium"/>
                </a:rPr>
                <a:t>온 프레미스 기반, 서버 당 동접 세션 수 국내 통신사 Poc 기준 전세계 최대</a:t>
              </a:r>
              <a:endParaRPr sz="1500">
                <a:solidFill>
                  <a:schemeClr val="dk1"/>
                </a:solidFill>
                <a:latin typeface="Gothic A1 Medium"/>
                <a:ea typeface="Gothic A1 Medium"/>
                <a:cs typeface="Gothic A1 Medium"/>
                <a:sym typeface="Gothic A1 Medium"/>
              </a:endParaRPr>
            </a:p>
          </p:txBody>
        </p:sp>
      </p:grpSp>
      <p:sp>
        <p:nvSpPr>
          <p:cNvPr id="292" name="Google Shape;292;p31"/>
          <p:cNvSpPr/>
          <p:nvPr/>
        </p:nvSpPr>
        <p:spPr>
          <a:xfrm>
            <a:off x="724775" y="349379"/>
            <a:ext cx="1431900" cy="257100"/>
          </a:xfrm>
          <a:prstGeom prst="roundRect">
            <a:avLst>
              <a:gd fmla="val 16667"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1"/>
          <p:cNvSpPr txBox="1"/>
          <p:nvPr/>
        </p:nvSpPr>
        <p:spPr>
          <a:xfrm>
            <a:off x="724775" y="300925"/>
            <a:ext cx="1431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ko" sz="1100">
                <a:solidFill>
                  <a:schemeClr val="lt1"/>
                </a:solidFill>
                <a:latin typeface="Gothic A1"/>
                <a:ea typeface="Gothic A1"/>
                <a:cs typeface="Gothic A1"/>
                <a:sym typeface="Gothic A1"/>
              </a:rPr>
              <a:t>Competitiveness</a:t>
            </a:r>
            <a:endParaRPr b="1" sz="1100">
              <a:solidFill>
                <a:schemeClr val="lt1"/>
              </a:solidFill>
              <a:latin typeface="Gothic A1"/>
              <a:ea typeface="Gothic A1"/>
              <a:cs typeface="Gothic A1"/>
              <a:sym typeface="Gothic A1"/>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2"/>
          <p:cNvSpPr txBox="1"/>
          <p:nvPr/>
        </p:nvSpPr>
        <p:spPr>
          <a:xfrm>
            <a:off x="613450" y="777600"/>
            <a:ext cx="4252200" cy="6501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1500"/>
              </a:spcAft>
              <a:buNone/>
            </a:pPr>
            <a:r>
              <a:rPr lang="ko" sz="2700">
                <a:solidFill>
                  <a:srgbClr val="2888BD"/>
                </a:solidFill>
                <a:latin typeface="Gothic A1 ExtraBold"/>
                <a:ea typeface="Gothic A1 ExtraBold"/>
                <a:cs typeface="Gothic A1 ExtraBold"/>
                <a:sym typeface="Gothic A1 ExtraBold"/>
              </a:rPr>
              <a:t>사용자 경험 최적화</a:t>
            </a:r>
            <a:endParaRPr sz="2700">
              <a:solidFill>
                <a:srgbClr val="2888BD"/>
              </a:solidFill>
              <a:latin typeface="Gothic A1 ExtraBold"/>
              <a:ea typeface="Gothic A1 ExtraBold"/>
              <a:cs typeface="Gothic A1 ExtraBold"/>
              <a:sym typeface="Gothic A1 ExtraBold"/>
            </a:endParaRPr>
          </a:p>
        </p:txBody>
      </p:sp>
      <p:sp>
        <p:nvSpPr>
          <p:cNvPr id="299" name="Google Shape;299;p32"/>
          <p:cNvSpPr txBox="1"/>
          <p:nvPr/>
        </p:nvSpPr>
        <p:spPr>
          <a:xfrm rot="2156010">
            <a:off x="7305167" y="2899577"/>
            <a:ext cx="1090406" cy="380444"/>
          </a:xfrm>
          <a:prstGeom prst="rect">
            <a:avLst/>
          </a:prstGeom>
          <a:noFill/>
          <a:ln>
            <a:noFill/>
          </a:ln>
        </p:spPr>
        <p:txBody>
          <a:bodyPr anchorCtr="0" anchor="t" bIns="116050" lIns="116050" spcFirstLastPara="1" rIns="116050" wrap="square" tIns="116050">
            <a:spAutoFit/>
          </a:bodyPr>
          <a:lstStyle/>
          <a:p>
            <a:pPr indent="0" lvl="0" marL="0" rtl="0" algn="l">
              <a:lnSpc>
                <a:spcPct val="115000"/>
              </a:lnSpc>
              <a:spcBef>
                <a:spcPts val="0"/>
              </a:spcBef>
              <a:spcAft>
                <a:spcPts val="1500"/>
              </a:spcAft>
              <a:buNone/>
            </a:pPr>
            <a:r>
              <a:rPr b="1" lang="ko" sz="900">
                <a:solidFill>
                  <a:schemeClr val="lt1"/>
                </a:solidFill>
                <a:latin typeface="Gothic A1"/>
                <a:ea typeface="Gothic A1"/>
                <a:cs typeface="Gothic A1"/>
                <a:sym typeface="Gothic A1"/>
              </a:rPr>
              <a:t>위험성 0%</a:t>
            </a:r>
            <a:endParaRPr sz="900">
              <a:solidFill>
                <a:schemeClr val="lt1"/>
              </a:solidFill>
            </a:endParaRPr>
          </a:p>
        </p:txBody>
      </p:sp>
      <p:pic>
        <p:nvPicPr>
          <p:cNvPr id="300" name="Google Shape;300;p32"/>
          <p:cNvPicPr preferRelativeResize="0"/>
          <p:nvPr/>
        </p:nvPicPr>
        <p:blipFill rotWithShape="1">
          <a:blip r:embed="rId3">
            <a:alphaModFix/>
          </a:blip>
          <a:srcRect b="0" l="0" r="0" t="0"/>
          <a:stretch/>
        </p:blipFill>
        <p:spPr>
          <a:xfrm>
            <a:off x="5886025" y="1220400"/>
            <a:ext cx="3638877" cy="2405875"/>
          </a:xfrm>
          <a:prstGeom prst="rect">
            <a:avLst/>
          </a:prstGeom>
          <a:noFill/>
          <a:ln>
            <a:noFill/>
          </a:ln>
        </p:spPr>
      </p:pic>
      <p:sp>
        <p:nvSpPr>
          <p:cNvPr id="301" name="Google Shape;301;p32"/>
          <p:cNvSpPr txBox="1"/>
          <p:nvPr/>
        </p:nvSpPr>
        <p:spPr>
          <a:xfrm>
            <a:off x="613450" y="1605600"/>
            <a:ext cx="5326200" cy="2171400"/>
          </a:xfrm>
          <a:prstGeom prst="rect">
            <a:avLst/>
          </a:prstGeom>
          <a:noFill/>
          <a:ln>
            <a:noFill/>
          </a:ln>
        </p:spPr>
        <p:txBody>
          <a:bodyPr anchorCtr="0" anchor="t" bIns="116050" lIns="116050" spcFirstLastPara="1" rIns="116050" wrap="square" tIns="116050">
            <a:spAutoFit/>
          </a:bodyPr>
          <a:lstStyle/>
          <a:p>
            <a:pPr indent="-190500" lvl="0" marL="228600" rtl="0" algn="l">
              <a:lnSpc>
                <a:spcPct val="130000"/>
              </a:lnSpc>
              <a:spcBef>
                <a:spcPts val="800"/>
              </a:spcBef>
              <a:spcAft>
                <a:spcPts val="0"/>
              </a:spcAft>
              <a:buClr>
                <a:srgbClr val="2485BE"/>
              </a:buClr>
              <a:buSzPts val="1000"/>
              <a:buFont typeface="Gothic A1"/>
              <a:buChar char="■"/>
            </a:pPr>
            <a:r>
              <a:rPr lang="ko" sz="1500">
                <a:solidFill>
                  <a:schemeClr val="dk1"/>
                </a:solidFill>
                <a:latin typeface="Gothic A1"/>
                <a:ea typeface="Gothic A1"/>
                <a:cs typeface="Gothic A1"/>
                <a:sym typeface="Gothic A1"/>
              </a:rPr>
              <a:t>인터넷의 모든 기능을 지원함으로써, 완벽한 사용자 경험을 지원합니다.</a:t>
            </a:r>
            <a:endParaRPr sz="1500">
              <a:solidFill>
                <a:schemeClr val="dk1"/>
              </a:solidFill>
              <a:latin typeface="Gothic A1"/>
              <a:ea typeface="Gothic A1"/>
              <a:cs typeface="Gothic A1"/>
              <a:sym typeface="Gothic A1"/>
            </a:endParaRPr>
          </a:p>
          <a:p>
            <a:pPr indent="-190500" lvl="0" marL="228600" rtl="0" algn="l">
              <a:lnSpc>
                <a:spcPct val="130000"/>
              </a:lnSpc>
              <a:spcBef>
                <a:spcPts val="800"/>
              </a:spcBef>
              <a:spcAft>
                <a:spcPts val="0"/>
              </a:spcAft>
              <a:buClr>
                <a:srgbClr val="2485BE"/>
              </a:buClr>
              <a:buSzPts val="1000"/>
              <a:buFont typeface="Gothic A1"/>
              <a:buChar char="■"/>
            </a:pPr>
            <a:r>
              <a:rPr lang="ko" sz="1500">
                <a:solidFill>
                  <a:schemeClr val="dk1"/>
                </a:solidFill>
                <a:latin typeface="Gothic A1"/>
                <a:ea typeface="Gothic A1"/>
                <a:cs typeface="Gothic A1"/>
                <a:sym typeface="Gothic A1"/>
              </a:rPr>
              <a:t>사용자들은 일반적인 인터넷과 동일하게 사용하지만, </a:t>
            </a:r>
            <a:br>
              <a:rPr lang="ko" sz="1500">
                <a:solidFill>
                  <a:schemeClr val="dk1"/>
                </a:solidFill>
                <a:latin typeface="Gothic A1"/>
                <a:ea typeface="Gothic A1"/>
                <a:cs typeface="Gothic A1"/>
                <a:sym typeface="Gothic A1"/>
              </a:rPr>
            </a:br>
            <a:r>
              <a:rPr lang="ko" sz="1500">
                <a:solidFill>
                  <a:schemeClr val="dk1"/>
                </a:solidFill>
                <a:latin typeface="Gothic A1"/>
                <a:ea typeface="Gothic A1"/>
                <a:cs typeface="Gothic A1"/>
                <a:sym typeface="Gothic A1"/>
              </a:rPr>
              <a:t>이미 100% 격리된 안전한 화면을 보게 됩니다. </a:t>
            </a:r>
            <a:endParaRPr sz="1500">
              <a:solidFill>
                <a:schemeClr val="dk1"/>
              </a:solidFill>
              <a:latin typeface="Gothic A1"/>
              <a:ea typeface="Gothic A1"/>
              <a:cs typeface="Gothic A1"/>
              <a:sym typeface="Gothic A1"/>
            </a:endParaRPr>
          </a:p>
          <a:p>
            <a:pPr indent="-190500" lvl="0" marL="228600" rtl="0" algn="l">
              <a:lnSpc>
                <a:spcPct val="130000"/>
              </a:lnSpc>
              <a:spcBef>
                <a:spcPts val="800"/>
              </a:spcBef>
              <a:spcAft>
                <a:spcPts val="0"/>
              </a:spcAft>
              <a:buClr>
                <a:srgbClr val="2485BE"/>
              </a:buClr>
              <a:buSzPts val="1000"/>
              <a:buFont typeface="Gothic A1"/>
              <a:buChar char="■"/>
            </a:pPr>
            <a:r>
              <a:rPr lang="ko" sz="1500">
                <a:solidFill>
                  <a:schemeClr val="dk1"/>
                </a:solidFill>
                <a:latin typeface="Gothic A1"/>
                <a:ea typeface="Gothic A1"/>
                <a:cs typeface="Gothic A1"/>
                <a:sym typeface="Gothic A1"/>
              </a:rPr>
              <a:t>화면/화소의 절감 없이 서비스를 제공하며 동영상 및 다양한 서비스를 위한 최고의 경쟁력을 갖추고 있습니다.</a:t>
            </a:r>
            <a:endParaRPr sz="1500">
              <a:solidFill>
                <a:schemeClr val="dk1"/>
              </a:solidFill>
              <a:latin typeface="Gothic A1"/>
              <a:ea typeface="Gothic A1"/>
              <a:cs typeface="Gothic A1"/>
              <a:sym typeface="Gothic A1"/>
            </a:endParaRPr>
          </a:p>
        </p:txBody>
      </p:sp>
      <p:sp>
        <p:nvSpPr>
          <p:cNvPr id="302" name="Google Shape;302;p32"/>
          <p:cNvSpPr txBox="1"/>
          <p:nvPr/>
        </p:nvSpPr>
        <p:spPr>
          <a:xfrm rot="1822216">
            <a:off x="6886062" y="1855952"/>
            <a:ext cx="750021" cy="36948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ko" sz="1200">
                <a:solidFill>
                  <a:srgbClr val="999999"/>
                </a:solidFill>
                <a:latin typeface="Gothic A1"/>
                <a:ea typeface="Gothic A1"/>
                <a:cs typeface="Gothic A1"/>
                <a:sym typeface="Gothic A1"/>
              </a:rPr>
              <a:t>사용</a:t>
            </a:r>
            <a:r>
              <a:rPr b="1" lang="ko" sz="1200">
                <a:solidFill>
                  <a:srgbClr val="999999"/>
                </a:solidFill>
                <a:latin typeface="Gothic A1"/>
                <a:ea typeface="Gothic A1"/>
                <a:cs typeface="Gothic A1"/>
                <a:sym typeface="Gothic A1"/>
              </a:rPr>
              <a:t>성</a:t>
            </a:r>
            <a:endParaRPr b="1" sz="1200">
              <a:solidFill>
                <a:srgbClr val="999999"/>
              </a:solidFill>
              <a:latin typeface="Gothic A1"/>
              <a:ea typeface="Gothic A1"/>
              <a:cs typeface="Gothic A1"/>
              <a:sym typeface="Gothic A1"/>
            </a:endParaRPr>
          </a:p>
        </p:txBody>
      </p:sp>
      <p:sp>
        <p:nvSpPr>
          <p:cNvPr id="303" name="Google Shape;303;p32"/>
          <p:cNvSpPr txBox="1"/>
          <p:nvPr/>
        </p:nvSpPr>
        <p:spPr>
          <a:xfrm rot="-1820334">
            <a:off x="7947016" y="1855954"/>
            <a:ext cx="750128" cy="36948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ko" sz="1200">
                <a:solidFill>
                  <a:srgbClr val="999999"/>
                </a:solidFill>
                <a:latin typeface="Gothic A1"/>
                <a:ea typeface="Gothic A1"/>
                <a:cs typeface="Gothic A1"/>
                <a:sym typeface="Gothic A1"/>
              </a:rPr>
              <a:t>10</a:t>
            </a:r>
            <a:r>
              <a:rPr b="1" lang="ko" sz="1200">
                <a:solidFill>
                  <a:srgbClr val="999999"/>
                </a:solidFill>
                <a:latin typeface="Gothic A1"/>
                <a:ea typeface="Gothic A1"/>
                <a:cs typeface="Gothic A1"/>
                <a:sym typeface="Gothic A1"/>
              </a:rPr>
              <a:t>0%</a:t>
            </a:r>
            <a:endParaRPr b="1" sz="1200">
              <a:solidFill>
                <a:srgbClr val="999999"/>
              </a:solidFill>
              <a:latin typeface="Gothic A1"/>
              <a:ea typeface="Gothic A1"/>
              <a:cs typeface="Gothic A1"/>
              <a:sym typeface="Gothic A1"/>
            </a:endParaRPr>
          </a:p>
        </p:txBody>
      </p:sp>
      <p:grpSp>
        <p:nvGrpSpPr>
          <p:cNvPr id="304" name="Google Shape;304;p32"/>
          <p:cNvGrpSpPr/>
          <p:nvPr/>
        </p:nvGrpSpPr>
        <p:grpSpPr>
          <a:xfrm>
            <a:off x="1042588" y="4014000"/>
            <a:ext cx="8606825" cy="2419907"/>
            <a:chOff x="780875" y="4353375"/>
            <a:chExt cx="8606825" cy="2419907"/>
          </a:xfrm>
        </p:grpSpPr>
        <p:sp>
          <p:nvSpPr>
            <p:cNvPr id="305" name="Google Shape;305;p32"/>
            <p:cNvSpPr/>
            <p:nvPr/>
          </p:nvSpPr>
          <p:spPr>
            <a:xfrm>
              <a:off x="780875" y="4353375"/>
              <a:ext cx="4112100" cy="522900"/>
            </a:xfrm>
            <a:prstGeom prst="round2SameRect">
              <a:avLst>
                <a:gd fmla="val 16667" name="adj1"/>
                <a:gd fmla="val 0" name="adj2"/>
              </a:avLst>
            </a:prstGeom>
            <a:solidFill>
              <a:srgbClr val="D9D9D9"/>
            </a:solidFill>
            <a:ln cap="flat" cmpd="sng" w="9525">
              <a:solidFill>
                <a:srgbClr val="E2E9F1"/>
              </a:solidFill>
              <a:prstDash val="solid"/>
              <a:round/>
              <a:headEnd len="sm" w="sm" type="none"/>
              <a:tailEnd len="sm" w="sm" type="none"/>
            </a:ln>
            <a:effectLst>
              <a:outerShdw blurRad="171450" rotWithShape="0" algn="bl" dir="5400000" dist="47625">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06" name="Google Shape;306;p32"/>
            <p:cNvSpPr/>
            <p:nvPr/>
          </p:nvSpPr>
          <p:spPr>
            <a:xfrm flipH="1" rot="10800000">
              <a:off x="784150" y="4834950"/>
              <a:ext cx="4108800" cy="1936800"/>
            </a:xfrm>
            <a:prstGeom prst="round2SameRect">
              <a:avLst>
                <a:gd fmla="val 8960" name="adj1"/>
                <a:gd fmla="val 0" name="adj2"/>
              </a:avLst>
            </a:prstGeom>
            <a:solidFill>
              <a:schemeClr val="lt1"/>
            </a:solidFill>
            <a:ln cap="flat" cmpd="sng" w="9525">
              <a:solidFill>
                <a:srgbClr val="E2E9F1"/>
              </a:solidFill>
              <a:prstDash val="solid"/>
              <a:round/>
              <a:headEnd len="sm" w="sm" type="none"/>
              <a:tailEnd len="sm" w="sm" type="none"/>
            </a:ln>
            <a:effectLst>
              <a:outerShdw blurRad="171450" rotWithShape="0" algn="bl" dir="5400000" dist="47625">
                <a:srgbClr val="000000">
                  <a:alpha val="1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2"/>
            <p:cNvSpPr txBox="1"/>
            <p:nvPr/>
          </p:nvSpPr>
          <p:spPr>
            <a:xfrm>
              <a:off x="1531550" y="4361149"/>
              <a:ext cx="2618100" cy="465300"/>
            </a:xfrm>
            <a:prstGeom prst="rect">
              <a:avLst/>
            </a:prstGeom>
            <a:noFill/>
            <a:ln>
              <a:noFill/>
            </a:ln>
          </p:spPr>
          <p:txBody>
            <a:bodyPr anchorCtr="0" anchor="t" bIns="116050" lIns="116050" spcFirstLastPara="1" rIns="116050" wrap="square" tIns="116050">
              <a:spAutoFit/>
            </a:bodyPr>
            <a:lstStyle/>
            <a:p>
              <a:pPr indent="0" lvl="0" marL="0" rtl="0" algn="ctr">
                <a:lnSpc>
                  <a:spcPct val="115000"/>
                </a:lnSpc>
                <a:spcBef>
                  <a:spcPts val="0"/>
                </a:spcBef>
                <a:spcAft>
                  <a:spcPts val="1500"/>
                </a:spcAft>
                <a:buNone/>
              </a:pPr>
              <a:r>
                <a:rPr lang="ko" sz="1500">
                  <a:solidFill>
                    <a:srgbClr val="434343"/>
                  </a:solidFill>
                  <a:latin typeface="Gothic A1 SemiBold"/>
                  <a:ea typeface="Gothic A1 SemiBold"/>
                  <a:cs typeface="Gothic A1 SemiBold"/>
                  <a:sym typeface="Gothic A1 SemiBold"/>
                </a:rPr>
                <a:t>빠른 렌더링 속도</a:t>
              </a:r>
              <a:endParaRPr sz="1500">
                <a:solidFill>
                  <a:srgbClr val="434343"/>
                </a:solidFill>
                <a:latin typeface="Gothic A1 SemiBold"/>
                <a:ea typeface="Gothic A1 SemiBold"/>
                <a:cs typeface="Gothic A1 SemiBold"/>
                <a:sym typeface="Gothic A1 SemiBold"/>
              </a:endParaRPr>
            </a:p>
          </p:txBody>
        </p:sp>
        <p:sp>
          <p:nvSpPr>
            <p:cNvPr id="308" name="Google Shape;308;p32"/>
            <p:cNvSpPr txBox="1"/>
            <p:nvPr/>
          </p:nvSpPr>
          <p:spPr>
            <a:xfrm>
              <a:off x="825360" y="4895582"/>
              <a:ext cx="4030500" cy="1877700"/>
            </a:xfrm>
            <a:prstGeom prst="rect">
              <a:avLst/>
            </a:prstGeom>
            <a:noFill/>
            <a:ln>
              <a:noFill/>
            </a:ln>
          </p:spPr>
          <p:txBody>
            <a:bodyPr anchorCtr="0" anchor="t" bIns="116050" lIns="116050" spcFirstLastPara="1" rIns="116050" wrap="square" tIns="116050">
              <a:spAutoFit/>
            </a:bodyPr>
            <a:lstStyle/>
            <a:p>
              <a:pPr indent="-196850" lvl="0" marL="228600" rtl="0" algn="l">
                <a:lnSpc>
                  <a:spcPct val="130000"/>
                </a:lnSpc>
                <a:spcBef>
                  <a:spcPts val="800"/>
                </a:spcBef>
                <a:spcAft>
                  <a:spcPts val="0"/>
                </a:spcAft>
                <a:buClr>
                  <a:srgbClr val="2485BE"/>
                </a:buClr>
                <a:buSzPts val="1100"/>
                <a:buFont typeface="Gothic A1"/>
                <a:buChar char="✓"/>
              </a:pPr>
              <a:r>
                <a:rPr b="1" lang="ko">
                  <a:solidFill>
                    <a:schemeClr val="dk1"/>
                  </a:solidFill>
                  <a:latin typeface="Gothic A1"/>
                  <a:ea typeface="Gothic A1"/>
                  <a:cs typeface="Gothic A1"/>
                  <a:sym typeface="Gothic A1"/>
                </a:rPr>
                <a:t>빠른 응답</a:t>
              </a:r>
              <a:br>
                <a:rPr lang="ko" sz="1100">
                  <a:solidFill>
                    <a:schemeClr val="dk1"/>
                  </a:solidFill>
                  <a:latin typeface="Gothic A1"/>
                  <a:ea typeface="Gothic A1"/>
                  <a:cs typeface="Gothic A1"/>
                  <a:sym typeface="Gothic A1"/>
                </a:rPr>
              </a:br>
              <a:r>
                <a:rPr lang="ko" sz="1300">
                  <a:solidFill>
                    <a:schemeClr val="dk1"/>
                  </a:solidFill>
                  <a:latin typeface="Gothic A1 Medium"/>
                  <a:ea typeface="Gothic A1 Medium"/>
                  <a:cs typeface="Gothic A1 Medium"/>
                  <a:sym typeface="Gothic A1 Medium"/>
                </a:rPr>
                <a:t>사용자의 액션(클릭,입력 등)에 대해 0.15 ~ 0.2초 이내에 응답합니다.</a:t>
              </a:r>
              <a:endParaRPr sz="1300">
                <a:solidFill>
                  <a:schemeClr val="dk1"/>
                </a:solidFill>
                <a:latin typeface="Gothic A1 Medium"/>
                <a:ea typeface="Gothic A1 Medium"/>
                <a:cs typeface="Gothic A1 Medium"/>
                <a:sym typeface="Gothic A1 Medium"/>
              </a:endParaRPr>
            </a:p>
            <a:p>
              <a:pPr indent="-196850" lvl="0" marL="228600" rtl="0" algn="l">
                <a:lnSpc>
                  <a:spcPct val="130000"/>
                </a:lnSpc>
                <a:spcBef>
                  <a:spcPts val="800"/>
                </a:spcBef>
                <a:spcAft>
                  <a:spcPts val="0"/>
                </a:spcAft>
                <a:buClr>
                  <a:srgbClr val="2485BE"/>
                </a:buClr>
                <a:buSzPts val="1100"/>
                <a:buFont typeface="Gothic A1"/>
                <a:buChar char="✓"/>
              </a:pPr>
              <a:r>
                <a:rPr b="1" lang="ko">
                  <a:solidFill>
                    <a:schemeClr val="dk1"/>
                  </a:solidFill>
                  <a:latin typeface="Gothic A1"/>
                  <a:ea typeface="Gothic A1"/>
                  <a:cs typeface="Gothic A1"/>
                  <a:sym typeface="Gothic A1"/>
                </a:rPr>
                <a:t>속도 유지</a:t>
              </a:r>
              <a:br>
                <a:rPr lang="ko" sz="1100">
                  <a:solidFill>
                    <a:schemeClr val="dk1"/>
                  </a:solidFill>
                  <a:latin typeface="Gothic A1"/>
                  <a:ea typeface="Gothic A1"/>
                  <a:cs typeface="Gothic A1"/>
                  <a:sym typeface="Gothic A1"/>
                </a:rPr>
              </a:br>
              <a:r>
                <a:rPr lang="ko" sz="1300">
                  <a:solidFill>
                    <a:schemeClr val="dk1"/>
                  </a:solidFill>
                  <a:latin typeface="Gothic A1 Medium"/>
                  <a:ea typeface="Gothic A1 Medium"/>
                  <a:cs typeface="Gothic A1 Medium"/>
                  <a:sym typeface="Gothic A1 Medium"/>
                </a:rPr>
                <a:t>사용자가 장소 이동을 하더라도 속도에 영향을 주지 않습니다.</a:t>
              </a:r>
              <a:endParaRPr sz="1300">
                <a:solidFill>
                  <a:schemeClr val="dk1"/>
                </a:solidFill>
                <a:latin typeface="Gothic A1 Medium"/>
                <a:ea typeface="Gothic A1 Medium"/>
                <a:cs typeface="Gothic A1 Medium"/>
                <a:sym typeface="Gothic A1 Medium"/>
              </a:endParaRPr>
            </a:p>
          </p:txBody>
        </p:sp>
        <p:sp>
          <p:nvSpPr>
            <p:cNvPr id="309" name="Google Shape;309;p32"/>
            <p:cNvSpPr/>
            <p:nvPr/>
          </p:nvSpPr>
          <p:spPr>
            <a:xfrm>
              <a:off x="5275600" y="4353375"/>
              <a:ext cx="4112100" cy="522900"/>
            </a:xfrm>
            <a:prstGeom prst="round2SameRect">
              <a:avLst>
                <a:gd fmla="val 16667" name="adj1"/>
                <a:gd fmla="val 0" name="adj2"/>
              </a:avLst>
            </a:prstGeom>
            <a:solidFill>
              <a:srgbClr val="D9D9D9"/>
            </a:solidFill>
            <a:ln cap="flat" cmpd="sng" w="9525">
              <a:solidFill>
                <a:srgbClr val="E2E9F1"/>
              </a:solidFill>
              <a:prstDash val="solid"/>
              <a:round/>
              <a:headEnd len="sm" w="sm" type="none"/>
              <a:tailEnd len="sm" w="sm" type="none"/>
            </a:ln>
            <a:effectLst>
              <a:outerShdw blurRad="171450" rotWithShape="0" algn="bl" dir="5400000" dist="47625">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10" name="Google Shape;310;p32"/>
            <p:cNvSpPr/>
            <p:nvPr/>
          </p:nvSpPr>
          <p:spPr>
            <a:xfrm flipH="1" rot="10800000">
              <a:off x="5278875" y="4834950"/>
              <a:ext cx="4108800" cy="1936800"/>
            </a:xfrm>
            <a:prstGeom prst="round2SameRect">
              <a:avLst>
                <a:gd fmla="val 8960" name="adj1"/>
                <a:gd fmla="val 0" name="adj2"/>
              </a:avLst>
            </a:prstGeom>
            <a:solidFill>
              <a:schemeClr val="lt1"/>
            </a:solidFill>
            <a:ln cap="flat" cmpd="sng" w="9525">
              <a:solidFill>
                <a:srgbClr val="E2E9F1"/>
              </a:solidFill>
              <a:prstDash val="solid"/>
              <a:round/>
              <a:headEnd len="sm" w="sm" type="none"/>
              <a:tailEnd len="sm" w="sm" type="none"/>
            </a:ln>
            <a:effectLst>
              <a:outerShdw blurRad="171450" rotWithShape="0" algn="bl" dir="5400000" dist="47625">
                <a:srgbClr val="000000">
                  <a:alpha val="1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2"/>
            <p:cNvSpPr txBox="1"/>
            <p:nvPr/>
          </p:nvSpPr>
          <p:spPr>
            <a:xfrm>
              <a:off x="6026275" y="4368315"/>
              <a:ext cx="2618100" cy="465300"/>
            </a:xfrm>
            <a:prstGeom prst="rect">
              <a:avLst/>
            </a:prstGeom>
            <a:noFill/>
            <a:ln>
              <a:noFill/>
            </a:ln>
          </p:spPr>
          <p:txBody>
            <a:bodyPr anchorCtr="0" anchor="t" bIns="116050" lIns="116050" spcFirstLastPara="1" rIns="116050" wrap="square" tIns="116050">
              <a:spAutoFit/>
            </a:bodyPr>
            <a:lstStyle/>
            <a:p>
              <a:pPr indent="0" lvl="0" marL="0" rtl="0" algn="ctr">
                <a:lnSpc>
                  <a:spcPct val="115000"/>
                </a:lnSpc>
                <a:spcBef>
                  <a:spcPts val="0"/>
                </a:spcBef>
                <a:spcAft>
                  <a:spcPts val="1500"/>
                </a:spcAft>
                <a:buNone/>
              </a:pPr>
              <a:r>
                <a:rPr lang="ko" sz="1500">
                  <a:solidFill>
                    <a:srgbClr val="434343"/>
                  </a:solidFill>
                  <a:latin typeface="Gothic A1 SemiBold"/>
                  <a:ea typeface="Gothic A1 SemiBold"/>
                  <a:cs typeface="Gothic A1 SemiBold"/>
                  <a:sym typeface="Gothic A1 SemiBold"/>
                </a:rPr>
                <a:t>무설치 &amp; 동시 적용</a:t>
              </a:r>
              <a:endParaRPr sz="1500">
                <a:solidFill>
                  <a:srgbClr val="434343"/>
                </a:solidFill>
                <a:latin typeface="Gothic A1 SemiBold"/>
                <a:ea typeface="Gothic A1 SemiBold"/>
                <a:cs typeface="Gothic A1 SemiBold"/>
                <a:sym typeface="Gothic A1 SemiBold"/>
              </a:endParaRPr>
            </a:p>
          </p:txBody>
        </p:sp>
        <p:sp>
          <p:nvSpPr>
            <p:cNvPr id="312" name="Google Shape;312;p32"/>
            <p:cNvSpPr txBox="1"/>
            <p:nvPr/>
          </p:nvSpPr>
          <p:spPr>
            <a:xfrm>
              <a:off x="5320085" y="4895582"/>
              <a:ext cx="4030500" cy="1877700"/>
            </a:xfrm>
            <a:prstGeom prst="rect">
              <a:avLst/>
            </a:prstGeom>
            <a:noFill/>
            <a:ln>
              <a:noFill/>
            </a:ln>
          </p:spPr>
          <p:txBody>
            <a:bodyPr anchorCtr="0" anchor="t" bIns="116050" lIns="116050" spcFirstLastPara="1" rIns="116050" wrap="square" tIns="116050">
              <a:spAutoFit/>
            </a:bodyPr>
            <a:lstStyle/>
            <a:p>
              <a:pPr indent="-249849" lvl="0" marL="269999" rtl="0" algn="l">
                <a:lnSpc>
                  <a:spcPct val="130000"/>
                </a:lnSpc>
                <a:spcBef>
                  <a:spcPts val="800"/>
                </a:spcBef>
                <a:spcAft>
                  <a:spcPts val="0"/>
                </a:spcAft>
                <a:buClr>
                  <a:srgbClr val="2485BE"/>
                </a:buClr>
                <a:buSzPts val="1100"/>
                <a:buFont typeface="Gothic A1"/>
                <a:buChar char="✓"/>
              </a:pPr>
              <a:r>
                <a:rPr b="1" lang="ko">
                  <a:solidFill>
                    <a:schemeClr val="dk1"/>
                  </a:solidFill>
                  <a:latin typeface="Gothic A1"/>
                  <a:ea typeface="Gothic A1"/>
                  <a:cs typeface="Gothic A1"/>
                  <a:sym typeface="Gothic A1"/>
                </a:rPr>
                <a:t>클라이언트</a:t>
              </a:r>
              <a:br>
                <a:rPr lang="ko" sz="1100">
                  <a:solidFill>
                    <a:schemeClr val="dk1"/>
                  </a:solidFill>
                  <a:latin typeface="Gothic A1"/>
                  <a:ea typeface="Gothic A1"/>
                  <a:cs typeface="Gothic A1"/>
                  <a:sym typeface="Gothic A1"/>
                </a:rPr>
              </a:br>
              <a:r>
                <a:rPr lang="ko" sz="1300">
                  <a:solidFill>
                    <a:schemeClr val="dk1"/>
                  </a:solidFill>
                  <a:latin typeface="Gothic A1 Medium"/>
                  <a:ea typeface="Gothic A1 Medium"/>
                  <a:cs typeface="Gothic A1 Medium"/>
                  <a:sym typeface="Gothic A1 Medium"/>
                </a:rPr>
                <a:t>서비스 이용 중 사용자 디바이스에 어떠한 설치나 플러그인이 필요하지 않습니다.</a:t>
              </a:r>
              <a:endParaRPr sz="1300">
                <a:solidFill>
                  <a:schemeClr val="dk1"/>
                </a:solidFill>
                <a:latin typeface="Gothic A1 Medium"/>
                <a:ea typeface="Gothic A1 Medium"/>
                <a:cs typeface="Gothic A1 Medium"/>
                <a:sym typeface="Gothic A1 Medium"/>
              </a:endParaRPr>
            </a:p>
            <a:p>
              <a:pPr indent="-249849" lvl="0" marL="269999" rtl="0" algn="l">
                <a:lnSpc>
                  <a:spcPct val="130000"/>
                </a:lnSpc>
                <a:spcBef>
                  <a:spcPts val="800"/>
                </a:spcBef>
                <a:spcAft>
                  <a:spcPts val="0"/>
                </a:spcAft>
                <a:buClr>
                  <a:srgbClr val="2485BE"/>
                </a:buClr>
                <a:buSzPts val="1100"/>
                <a:buFont typeface="Gothic A1"/>
                <a:buChar char="✓"/>
              </a:pPr>
              <a:r>
                <a:rPr b="1" lang="ko">
                  <a:solidFill>
                    <a:schemeClr val="dk1"/>
                  </a:solidFill>
                  <a:latin typeface="Gothic A1"/>
                  <a:ea typeface="Gothic A1"/>
                  <a:cs typeface="Gothic A1"/>
                  <a:sym typeface="Gothic A1"/>
                </a:rPr>
                <a:t>전사적 업데이트</a:t>
              </a:r>
              <a:br>
                <a:rPr lang="ko" sz="1100">
                  <a:solidFill>
                    <a:schemeClr val="dk1"/>
                  </a:solidFill>
                  <a:latin typeface="Gothic A1"/>
                  <a:ea typeface="Gothic A1"/>
                  <a:cs typeface="Gothic A1"/>
                  <a:sym typeface="Gothic A1"/>
                </a:rPr>
              </a:br>
              <a:r>
                <a:rPr lang="ko" sz="1300">
                  <a:solidFill>
                    <a:schemeClr val="dk1"/>
                  </a:solidFill>
                  <a:latin typeface="Gothic A1 Medium"/>
                  <a:ea typeface="Gothic A1 Medium"/>
                  <a:cs typeface="Gothic A1 Medium"/>
                  <a:sym typeface="Gothic A1 Medium"/>
                </a:rPr>
                <a:t> Image 재구성, Smart Cache, Smart Session</a:t>
              </a:r>
              <a:br>
                <a:rPr lang="ko" sz="1300">
                  <a:solidFill>
                    <a:schemeClr val="dk1"/>
                  </a:solidFill>
                  <a:latin typeface="Gothic A1 Medium"/>
                  <a:ea typeface="Gothic A1 Medium"/>
                  <a:cs typeface="Gothic A1 Medium"/>
                  <a:sym typeface="Gothic A1 Medium"/>
                </a:rPr>
              </a:br>
              <a:r>
                <a:rPr lang="ko" sz="1300">
                  <a:solidFill>
                    <a:schemeClr val="dk1"/>
                  </a:solidFill>
                  <a:latin typeface="Gothic A1 Medium"/>
                  <a:ea typeface="Gothic A1 Medium"/>
                  <a:cs typeface="Gothic A1 Medium"/>
                  <a:sym typeface="Gothic A1 Medium"/>
                </a:rPr>
                <a:t> 처리로 동시 수정 및 적용이 가능합니다.</a:t>
              </a:r>
              <a:endParaRPr sz="1500">
                <a:solidFill>
                  <a:schemeClr val="dk1"/>
                </a:solidFill>
                <a:latin typeface="Gothic A1 Medium"/>
                <a:ea typeface="Gothic A1 Medium"/>
                <a:cs typeface="Gothic A1 Medium"/>
                <a:sym typeface="Gothic A1 Medium"/>
              </a:endParaRPr>
            </a:p>
          </p:txBody>
        </p:sp>
      </p:grpSp>
      <p:sp>
        <p:nvSpPr>
          <p:cNvPr id="313" name="Google Shape;313;p32"/>
          <p:cNvSpPr/>
          <p:nvPr/>
        </p:nvSpPr>
        <p:spPr>
          <a:xfrm>
            <a:off x="724775" y="349379"/>
            <a:ext cx="1431900" cy="257100"/>
          </a:xfrm>
          <a:prstGeom prst="roundRect">
            <a:avLst>
              <a:gd fmla="val 16667"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2"/>
          <p:cNvSpPr txBox="1"/>
          <p:nvPr/>
        </p:nvSpPr>
        <p:spPr>
          <a:xfrm>
            <a:off x="724775" y="300925"/>
            <a:ext cx="1431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ko" sz="1100">
                <a:solidFill>
                  <a:schemeClr val="lt1"/>
                </a:solidFill>
                <a:latin typeface="Gothic A1"/>
                <a:ea typeface="Gothic A1"/>
                <a:cs typeface="Gothic A1"/>
                <a:sym typeface="Gothic A1"/>
              </a:rPr>
              <a:t>Competitiveness</a:t>
            </a:r>
            <a:endParaRPr b="1" sz="1100">
              <a:solidFill>
                <a:schemeClr val="lt1"/>
              </a:solidFill>
              <a:latin typeface="Gothic A1"/>
              <a:ea typeface="Gothic A1"/>
              <a:cs typeface="Gothic A1"/>
              <a:sym typeface="Gothic A1"/>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3"/>
          <p:cNvSpPr/>
          <p:nvPr/>
        </p:nvSpPr>
        <p:spPr>
          <a:xfrm>
            <a:off x="587965" y="1680535"/>
            <a:ext cx="4633500" cy="458700"/>
          </a:xfrm>
          <a:prstGeom prst="round2SameRect">
            <a:avLst>
              <a:gd fmla="val 16667" name="adj1"/>
              <a:gd fmla="val 0" name="adj2"/>
            </a:avLst>
          </a:prstGeom>
          <a:solidFill>
            <a:srgbClr val="9E9E9E"/>
          </a:solidFill>
          <a:ln>
            <a:noFill/>
          </a:ln>
          <a:effectLst>
            <a:outerShdw blurRad="171450" rotWithShape="0" algn="bl" dir="5400000" dist="47625">
              <a:srgbClr val="000000">
                <a:alpha val="16000"/>
              </a:srgbClr>
            </a:outerShdw>
          </a:effectLst>
        </p:spPr>
        <p:txBody>
          <a:bodyPr anchorCtr="0" anchor="ctr"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1400"/>
              <a:buFont typeface="Arial"/>
              <a:buNone/>
            </a:pPr>
            <a:r>
              <a:rPr lang="ko">
                <a:solidFill>
                  <a:schemeClr val="lt1"/>
                </a:solidFill>
                <a:latin typeface="Gothic A1"/>
                <a:ea typeface="Gothic A1"/>
                <a:cs typeface="Gothic A1"/>
                <a:sym typeface="Gothic A1"/>
              </a:rPr>
              <a:t>전통적 원격 접속 1명 Agent(라이선스) 비용</a:t>
            </a:r>
            <a:endParaRPr b="0" i="0" sz="1400" u="none" cap="none" strike="noStrike">
              <a:solidFill>
                <a:srgbClr val="000000"/>
              </a:solidFill>
              <a:latin typeface="Gothic A1"/>
              <a:ea typeface="Gothic A1"/>
              <a:cs typeface="Gothic A1"/>
              <a:sym typeface="Gothic A1"/>
            </a:endParaRPr>
          </a:p>
        </p:txBody>
      </p:sp>
      <p:sp>
        <p:nvSpPr>
          <p:cNvPr id="320" name="Google Shape;320;p33"/>
          <p:cNvSpPr/>
          <p:nvPr/>
        </p:nvSpPr>
        <p:spPr>
          <a:xfrm>
            <a:off x="587965" y="2139254"/>
            <a:ext cx="4633500" cy="1826100"/>
          </a:xfrm>
          <a:prstGeom prst="round2SameRect">
            <a:avLst>
              <a:gd fmla="val 0" name="adj1"/>
              <a:gd fmla="val 5351" name="adj2"/>
            </a:avLst>
          </a:prstGeom>
          <a:solidFill>
            <a:schemeClr val="lt1"/>
          </a:solidFill>
          <a:ln>
            <a:noFill/>
          </a:ln>
          <a:effectLst>
            <a:outerShdw blurRad="171450" rotWithShape="0" algn="bl" dir="5400000" dist="47625">
              <a:srgbClr val="000000">
                <a:alpha val="16000"/>
              </a:srgbClr>
            </a:outerShdw>
          </a:effectLst>
        </p:spPr>
        <p:txBody>
          <a:bodyPr anchorCtr="0" anchor="t" bIns="91425" lIns="91425" spcFirstLastPara="1" rIns="91425" wrap="square" tIns="144000">
            <a:noAutofit/>
          </a:bodyPr>
          <a:lstStyle/>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SSL-VPN : </a:t>
            </a:r>
            <a:r>
              <a:rPr lang="ko" sz="1200">
                <a:solidFill>
                  <a:srgbClr val="0070C0"/>
                </a:solidFill>
                <a:latin typeface="Gothic A1"/>
                <a:ea typeface="Gothic A1"/>
                <a:cs typeface="Gothic A1"/>
                <a:sym typeface="Gothic A1"/>
              </a:rPr>
              <a:t>66,000 원/년</a:t>
            </a:r>
            <a:endParaRPr sz="1200">
              <a:solidFill>
                <a:srgbClr val="0070C0"/>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백신 : </a:t>
            </a:r>
            <a:r>
              <a:rPr lang="ko" sz="1200">
                <a:solidFill>
                  <a:srgbClr val="0070C0"/>
                </a:solidFill>
                <a:latin typeface="Gothic A1"/>
                <a:ea typeface="Gothic A1"/>
                <a:cs typeface="Gothic A1"/>
                <a:sym typeface="Gothic A1"/>
              </a:rPr>
              <a:t>35,200 원/년</a:t>
            </a:r>
            <a:endParaRPr sz="1200">
              <a:solidFill>
                <a:srgbClr val="0070C0"/>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NAC : </a:t>
            </a:r>
            <a:r>
              <a:rPr lang="ko" sz="1200">
                <a:solidFill>
                  <a:srgbClr val="0070C0"/>
                </a:solidFill>
                <a:latin typeface="Gothic A1"/>
                <a:ea typeface="Gothic A1"/>
                <a:cs typeface="Gothic A1"/>
                <a:sym typeface="Gothic A1"/>
              </a:rPr>
              <a:t>55,000 원/년</a:t>
            </a:r>
            <a:endParaRPr sz="1200">
              <a:solidFill>
                <a:srgbClr val="0070C0"/>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EDR : </a:t>
            </a:r>
            <a:r>
              <a:rPr lang="ko" sz="1200">
                <a:solidFill>
                  <a:srgbClr val="0070C0"/>
                </a:solidFill>
                <a:latin typeface="Gothic A1"/>
                <a:ea typeface="Gothic A1"/>
                <a:cs typeface="Gothic A1"/>
                <a:sym typeface="Gothic A1"/>
              </a:rPr>
              <a:t>55,000 원/년</a:t>
            </a:r>
            <a:endParaRPr sz="1200">
              <a:solidFill>
                <a:srgbClr val="0070C0"/>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기타 사이트 특성에 따라서 </a:t>
            </a:r>
            <a:r>
              <a:rPr b="1" lang="ko" sz="1200">
                <a:solidFill>
                  <a:srgbClr val="C00000"/>
                </a:solidFill>
                <a:latin typeface="Gothic A1"/>
                <a:ea typeface="Gothic A1"/>
                <a:cs typeface="Gothic A1"/>
                <a:sym typeface="Gothic A1"/>
              </a:rPr>
              <a:t>보안 솔루션 Agent 추가</a:t>
            </a:r>
            <a:endParaRPr b="1" sz="1200">
              <a:solidFill>
                <a:srgbClr val="C00000"/>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b="1" lang="ko" sz="1200">
                <a:solidFill>
                  <a:srgbClr val="0070C0"/>
                </a:solidFill>
                <a:latin typeface="Gothic A1"/>
                <a:ea typeface="Gothic A1"/>
                <a:cs typeface="Gothic A1"/>
                <a:sym typeface="Gothic A1"/>
              </a:rPr>
              <a:t>합계 : 1명당 211,200 + </a:t>
            </a:r>
            <a:r>
              <a:rPr b="1" lang="ko" sz="1200">
                <a:solidFill>
                  <a:srgbClr val="C00000"/>
                </a:solidFill>
                <a:latin typeface="Gothic A1"/>
                <a:ea typeface="Gothic A1"/>
                <a:cs typeface="Gothic A1"/>
                <a:sym typeface="Gothic A1"/>
              </a:rPr>
              <a:t>α</a:t>
            </a:r>
            <a:endParaRPr b="1" sz="1200">
              <a:solidFill>
                <a:srgbClr val="C00000"/>
              </a:solidFill>
              <a:latin typeface="Gothic A1"/>
              <a:ea typeface="Gothic A1"/>
              <a:cs typeface="Gothic A1"/>
              <a:sym typeface="Gothic A1"/>
            </a:endParaRPr>
          </a:p>
          <a:p>
            <a:pPr indent="-304800" lvl="0" marL="457200" rtl="0" algn="l">
              <a:lnSpc>
                <a:spcPct val="115000"/>
              </a:lnSpc>
              <a:spcBef>
                <a:spcPts val="0"/>
              </a:spcBef>
              <a:spcAft>
                <a:spcPts val="0"/>
              </a:spcAft>
              <a:buClr>
                <a:schemeClr val="dk1"/>
              </a:buClr>
              <a:buSzPts val="1200"/>
              <a:buFont typeface="Gothic A1"/>
              <a:buChar char="○"/>
            </a:pPr>
            <a:r>
              <a:rPr b="1" lang="ko" sz="1200">
                <a:solidFill>
                  <a:srgbClr val="C00000"/>
                </a:solidFill>
                <a:latin typeface="Gothic A1"/>
                <a:ea typeface="Gothic A1"/>
                <a:cs typeface="Gothic A1"/>
                <a:sym typeface="Gothic A1"/>
              </a:rPr>
              <a:t>원격 접속을 위한 VDI 추가 시 급격한 소프트웨어 비용 상승</a:t>
            </a:r>
            <a:br>
              <a:rPr b="1" lang="ko" sz="1200">
                <a:solidFill>
                  <a:srgbClr val="C00000"/>
                </a:solidFill>
                <a:latin typeface="Gothic A1"/>
                <a:ea typeface="Gothic A1"/>
                <a:cs typeface="Gothic A1"/>
                <a:sym typeface="Gothic A1"/>
              </a:rPr>
            </a:br>
            <a:r>
              <a:rPr b="1" lang="ko" sz="1200">
                <a:solidFill>
                  <a:srgbClr val="C00000"/>
                </a:solidFill>
                <a:latin typeface="Gothic A1"/>
                <a:ea typeface="Gothic A1"/>
                <a:cs typeface="Gothic A1"/>
                <a:sym typeface="Gothic A1"/>
              </a:rPr>
              <a:t> [VDI SW, VDI용 OS, 기타 업무용 SW(한글, 오피스 등..)]</a:t>
            </a:r>
            <a:endParaRPr b="1" sz="1200">
              <a:solidFill>
                <a:schemeClr val="dk1"/>
              </a:solidFill>
              <a:latin typeface="Gothic A1"/>
              <a:ea typeface="Gothic A1"/>
              <a:cs typeface="Gothic A1"/>
              <a:sym typeface="Gothic A1"/>
            </a:endParaRPr>
          </a:p>
        </p:txBody>
      </p:sp>
      <p:sp>
        <p:nvSpPr>
          <p:cNvPr id="321" name="Google Shape;321;p33"/>
          <p:cNvSpPr/>
          <p:nvPr/>
        </p:nvSpPr>
        <p:spPr>
          <a:xfrm>
            <a:off x="5354920" y="1680535"/>
            <a:ext cx="4633500" cy="458700"/>
          </a:xfrm>
          <a:prstGeom prst="round2SameRect">
            <a:avLst>
              <a:gd fmla="val 16667" name="adj1"/>
              <a:gd fmla="val 0" name="adj2"/>
            </a:avLst>
          </a:prstGeom>
          <a:solidFill>
            <a:srgbClr val="9E9E9E"/>
          </a:solidFill>
          <a:ln>
            <a:noFill/>
          </a:ln>
          <a:effectLst>
            <a:outerShdw blurRad="171450" rotWithShape="0" algn="bl" dir="5400000" dist="47625">
              <a:srgbClr val="000000">
                <a:alpha val="16000"/>
              </a:srgbClr>
            </a:outerShdw>
          </a:effectLst>
        </p:spPr>
        <p:txBody>
          <a:bodyPr anchorCtr="0" anchor="ctr"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1400"/>
              <a:buFont typeface="Arial"/>
              <a:buNone/>
            </a:pPr>
            <a:r>
              <a:rPr lang="ko">
                <a:solidFill>
                  <a:schemeClr val="lt1"/>
                </a:solidFill>
                <a:latin typeface="Gothic A1"/>
                <a:ea typeface="Gothic A1"/>
                <a:cs typeface="Gothic A1"/>
                <a:sym typeface="Gothic A1"/>
              </a:rPr>
              <a:t>브라우저 격리 기반 원격 접속 1명 라이선스 비용</a:t>
            </a:r>
            <a:endParaRPr b="0" i="0" sz="1400" u="none" cap="none" strike="noStrike">
              <a:solidFill>
                <a:srgbClr val="000000"/>
              </a:solidFill>
              <a:latin typeface="Gothic A1"/>
              <a:ea typeface="Gothic A1"/>
              <a:cs typeface="Gothic A1"/>
              <a:sym typeface="Gothic A1"/>
            </a:endParaRPr>
          </a:p>
        </p:txBody>
      </p:sp>
      <p:sp>
        <p:nvSpPr>
          <p:cNvPr id="322" name="Google Shape;322;p33"/>
          <p:cNvSpPr/>
          <p:nvPr/>
        </p:nvSpPr>
        <p:spPr>
          <a:xfrm>
            <a:off x="5354920" y="2139254"/>
            <a:ext cx="4633500" cy="1826100"/>
          </a:xfrm>
          <a:prstGeom prst="round2SameRect">
            <a:avLst>
              <a:gd fmla="val 0" name="adj1"/>
              <a:gd fmla="val 5351" name="adj2"/>
            </a:avLst>
          </a:prstGeom>
          <a:solidFill>
            <a:schemeClr val="lt1"/>
          </a:solidFill>
          <a:ln>
            <a:noFill/>
          </a:ln>
          <a:effectLst>
            <a:outerShdw blurRad="171450" rotWithShape="0" algn="bl" dir="5400000" dist="47625">
              <a:srgbClr val="000000">
                <a:alpha val="16000"/>
              </a:srgbClr>
            </a:outerShdw>
          </a:effectLst>
        </p:spPr>
        <p:txBody>
          <a:bodyPr anchorCtr="0" anchor="t" bIns="91425" lIns="91425" spcFirstLastPara="1" rIns="91425" wrap="square" tIns="144000">
            <a:noAutofit/>
          </a:bodyPr>
          <a:lstStyle/>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이알마인드 제품 가격 기준</a:t>
            </a:r>
            <a:endParaRPr sz="1200">
              <a:solidFill>
                <a:schemeClr val="dk1"/>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B spector 제품 기준 </a:t>
            </a:r>
            <a:r>
              <a:rPr b="1" lang="ko" sz="1200">
                <a:solidFill>
                  <a:srgbClr val="C00000"/>
                </a:solidFill>
                <a:latin typeface="Gothic A1"/>
                <a:ea typeface="Gothic A1"/>
                <a:cs typeface="Gothic A1"/>
                <a:sym typeface="Gothic A1"/>
              </a:rPr>
              <a:t>사용자 1명당 120,000원/년</a:t>
            </a:r>
            <a:endParaRPr b="1" sz="1200">
              <a:solidFill>
                <a:srgbClr val="C00000"/>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b="1" lang="ko" sz="1200">
                <a:solidFill>
                  <a:srgbClr val="0070C0"/>
                </a:solidFill>
                <a:latin typeface="Gothic A1"/>
                <a:ea typeface="Gothic A1"/>
                <a:cs typeface="Gothic A1"/>
                <a:sym typeface="Gothic A1"/>
              </a:rPr>
              <a:t>(클라우드 인프라 사용료 제외)</a:t>
            </a:r>
            <a:r>
              <a:rPr lang="ko" sz="1200">
                <a:solidFill>
                  <a:srgbClr val="0070C0"/>
                </a:solidFill>
                <a:latin typeface="Gothic A1"/>
                <a:ea typeface="Gothic A1"/>
                <a:cs typeface="Gothic A1"/>
                <a:sym typeface="Gothic A1"/>
              </a:rPr>
              <a:t> </a:t>
            </a:r>
            <a:br>
              <a:rPr lang="ko" sz="1200">
                <a:solidFill>
                  <a:srgbClr val="0070C0"/>
                </a:solidFill>
                <a:latin typeface="Gothic A1"/>
                <a:ea typeface="Gothic A1"/>
                <a:cs typeface="Gothic A1"/>
                <a:sym typeface="Gothic A1"/>
              </a:rPr>
            </a:br>
            <a:r>
              <a:rPr b="1" lang="ko" sz="1200">
                <a:solidFill>
                  <a:srgbClr val="0070C0"/>
                </a:solidFill>
                <a:latin typeface="Gothic A1"/>
                <a:ea typeface="Gothic A1"/>
                <a:cs typeface="Gothic A1"/>
                <a:sym typeface="Gothic A1"/>
              </a:rPr>
              <a:t>(VDI 인프라, OS, 기타 SW 불필요)</a:t>
            </a:r>
            <a:endParaRPr sz="1200">
              <a:solidFill>
                <a:schemeClr val="dk1"/>
              </a:solidFill>
              <a:latin typeface="Gothic A1"/>
              <a:ea typeface="Gothic A1"/>
              <a:cs typeface="Gothic A1"/>
              <a:sym typeface="Gothic A1"/>
            </a:endParaRPr>
          </a:p>
        </p:txBody>
      </p:sp>
      <p:sp>
        <p:nvSpPr>
          <p:cNvPr id="323" name="Google Shape;323;p33"/>
          <p:cNvSpPr/>
          <p:nvPr/>
        </p:nvSpPr>
        <p:spPr>
          <a:xfrm>
            <a:off x="587965" y="4261371"/>
            <a:ext cx="4633500" cy="458700"/>
          </a:xfrm>
          <a:prstGeom prst="round2SameRect">
            <a:avLst>
              <a:gd fmla="val 16667" name="adj1"/>
              <a:gd fmla="val 0" name="adj2"/>
            </a:avLst>
          </a:prstGeom>
          <a:solidFill>
            <a:srgbClr val="9E9E9E"/>
          </a:solidFill>
          <a:ln>
            <a:noFill/>
          </a:ln>
          <a:effectLst>
            <a:outerShdw blurRad="171450" rotWithShape="0" algn="bl" dir="5400000" dist="47625">
              <a:srgbClr val="000000">
                <a:alpha val="16000"/>
              </a:srgbClr>
            </a:outerShdw>
          </a:effectLst>
        </p:spPr>
        <p:txBody>
          <a:bodyPr anchorCtr="0" anchor="ctr" bIns="91425" lIns="91425" spcFirstLastPara="1" rIns="91425" wrap="square" tIns="91425">
            <a:noAutofit/>
          </a:bodyPr>
          <a:lstStyle/>
          <a:p>
            <a:pPr indent="0" lvl="0" marL="0" rtl="0" algn="ctr">
              <a:lnSpc>
                <a:spcPct val="130000"/>
              </a:lnSpc>
              <a:spcBef>
                <a:spcPts val="0"/>
              </a:spcBef>
              <a:spcAft>
                <a:spcPts val="0"/>
              </a:spcAft>
              <a:buClr>
                <a:schemeClr val="dk1"/>
              </a:buClr>
              <a:buSzPts val="1400"/>
              <a:buFont typeface="Arial"/>
              <a:buNone/>
            </a:pPr>
            <a:r>
              <a:rPr lang="ko">
                <a:solidFill>
                  <a:schemeClr val="lt1"/>
                </a:solidFill>
                <a:latin typeface="Gothic A1"/>
                <a:ea typeface="Gothic A1"/>
                <a:cs typeface="Gothic A1"/>
                <a:sym typeface="Gothic A1"/>
              </a:rPr>
              <a:t>전통적 원격 접속에 필요한 하드웨어 인프라</a:t>
            </a:r>
            <a:endParaRPr b="0" i="0" sz="1400" u="none" cap="none" strike="noStrike">
              <a:solidFill>
                <a:srgbClr val="000000"/>
              </a:solidFill>
              <a:latin typeface="Gothic A1"/>
              <a:ea typeface="Gothic A1"/>
              <a:cs typeface="Gothic A1"/>
              <a:sym typeface="Gothic A1"/>
            </a:endParaRPr>
          </a:p>
        </p:txBody>
      </p:sp>
      <p:sp>
        <p:nvSpPr>
          <p:cNvPr id="324" name="Google Shape;324;p33"/>
          <p:cNvSpPr/>
          <p:nvPr/>
        </p:nvSpPr>
        <p:spPr>
          <a:xfrm>
            <a:off x="587977" y="4720090"/>
            <a:ext cx="4633500" cy="2060400"/>
          </a:xfrm>
          <a:prstGeom prst="round2SameRect">
            <a:avLst>
              <a:gd fmla="val 0" name="adj1"/>
              <a:gd fmla="val 5351" name="adj2"/>
            </a:avLst>
          </a:prstGeom>
          <a:solidFill>
            <a:schemeClr val="lt1"/>
          </a:solidFill>
          <a:ln>
            <a:noFill/>
          </a:ln>
          <a:effectLst>
            <a:outerShdw blurRad="171450" rotWithShape="0" algn="bl" dir="5400000" dist="47625">
              <a:srgbClr val="000000">
                <a:alpha val="16000"/>
              </a:srgbClr>
            </a:outerShdw>
          </a:effectLst>
        </p:spPr>
        <p:txBody>
          <a:bodyPr anchorCtr="0" anchor="t" bIns="91425" lIns="91425" spcFirstLastPara="1" rIns="91425" wrap="square" tIns="144000">
            <a:noAutofit/>
          </a:bodyPr>
          <a:lstStyle/>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SSL-VPN </a:t>
            </a:r>
            <a:r>
              <a:rPr lang="ko" sz="1200">
                <a:solidFill>
                  <a:srgbClr val="0070C0"/>
                </a:solidFill>
                <a:latin typeface="Gothic A1"/>
                <a:ea typeface="Gothic A1"/>
                <a:cs typeface="Gothic A1"/>
                <a:sym typeface="Gothic A1"/>
              </a:rPr>
              <a:t>어플라이언스</a:t>
            </a:r>
            <a:endParaRPr sz="1200">
              <a:solidFill>
                <a:srgbClr val="0070C0"/>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백신 관리 서버 </a:t>
            </a:r>
            <a:r>
              <a:rPr lang="ko" sz="1200">
                <a:solidFill>
                  <a:srgbClr val="0070C0"/>
                </a:solidFill>
                <a:latin typeface="Gothic A1"/>
                <a:ea typeface="Gothic A1"/>
                <a:cs typeface="Gothic A1"/>
                <a:sym typeface="Gothic A1"/>
              </a:rPr>
              <a:t>[SW + 서버]</a:t>
            </a:r>
            <a:endParaRPr sz="1200">
              <a:solidFill>
                <a:srgbClr val="0070C0"/>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NAC 관리 서버 </a:t>
            </a:r>
            <a:r>
              <a:rPr lang="ko" sz="1200">
                <a:solidFill>
                  <a:srgbClr val="0070C0"/>
                </a:solidFill>
                <a:latin typeface="Gothic A1"/>
                <a:ea typeface="Gothic A1"/>
                <a:cs typeface="Gothic A1"/>
                <a:sym typeface="Gothic A1"/>
              </a:rPr>
              <a:t>[SW + 서버]</a:t>
            </a:r>
            <a:endParaRPr sz="1200">
              <a:solidFill>
                <a:srgbClr val="0070C0"/>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EDR 관리 서버 </a:t>
            </a:r>
            <a:r>
              <a:rPr lang="ko" sz="1200">
                <a:solidFill>
                  <a:srgbClr val="0070C0"/>
                </a:solidFill>
                <a:latin typeface="Gothic A1"/>
                <a:ea typeface="Gothic A1"/>
                <a:cs typeface="Gothic A1"/>
                <a:sym typeface="Gothic A1"/>
              </a:rPr>
              <a:t>[SW + 서버]</a:t>
            </a:r>
            <a:endParaRPr sz="1200">
              <a:solidFill>
                <a:srgbClr val="0070C0"/>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기타 사이트 특성에 따라 추가 솔루션 관리 서버 필요 </a:t>
            </a:r>
            <a:br>
              <a:rPr lang="ko" sz="1200">
                <a:solidFill>
                  <a:schemeClr val="dk1"/>
                </a:solidFill>
                <a:latin typeface="Gothic A1"/>
                <a:ea typeface="Gothic A1"/>
                <a:cs typeface="Gothic A1"/>
                <a:sym typeface="Gothic A1"/>
              </a:rPr>
            </a:br>
            <a:r>
              <a:rPr lang="ko" sz="1200">
                <a:solidFill>
                  <a:srgbClr val="0070C0"/>
                </a:solidFill>
                <a:latin typeface="Gothic A1"/>
                <a:ea typeface="Gothic A1"/>
                <a:cs typeface="Gothic A1"/>
                <a:sym typeface="Gothic A1"/>
              </a:rPr>
              <a:t>[SW + 서버]</a:t>
            </a:r>
            <a:endParaRPr sz="1200">
              <a:solidFill>
                <a:srgbClr val="0070C0"/>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원격 접속을 위한 </a:t>
            </a:r>
            <a:r>
              <a:rPr b="1" lang="ko" sz="1200">
                <a:solidFill>
                  <a:srgbClr val="C00000"/>
                </a:solidFill>
                <a:latin typeface="Gothic A1"/>
                <a:ea typeface="Gothic A1"/>
                <a:cs typeface="Gothic A1"/>
                <a:sym typeface="Gothic A1"/>
              </a:rPr>
              <a:t>VDI 인프라 추가 시 급격한 비용 상승</a:t>
            </a:r>
            <a:endParaRPr b="1" sz="1200">
              <a:solidFill>
                <a:srgbClr val="C00000"/>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lang="ko" sz="1200">
                <a:solidFill>
                  <a:srgbClr val="0070C0"/>
                </a:solidFill>
                <a:latin typeface="Gothic A1"/>
                <a:ea typeface="Gothic A1"/>
                <a:cs typeface="Gothic A1"/>
                <a:sym typeface="Gothic A1"/>
              </a:rPr>
              <a:t>1인당 최소 CPU 2코어 / MEM 4GB 이상 필요</a:t>
            </a:r>
            <a:endParaRPr sz="1200">
              <a:solidFill>
                <a:srgbClr val="0070C0"/>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lang="ko" sz="1200">
                <a:solidFill>
                  <a:srgbClr val="0070C0"/>
                </a:solidFill>
                <a:latin typeface="Gothic A1"/>
                <a:ea typeface="Gothic A1"/>
                <a:cs typeface="Gothic A1"/>
                <a:sym typeface="Gothic A1"/>
              </a:rPr>
              <a:t>100명 기준으로 최소 CPU 200코어 MEM 400GB 이상 필요</a:t>
            </a:r>
            <a:endParaRPr sz="1200">
              <a:solidFill>
                <a:schemeClr val="dk1"/>
              </a:solidFill>
              <a:latin typeface="Gothic A1"/>
              <a:ea typeface="Gothic A1"/>
              <a:cs typeface="Gothic A1"/>
              <a:sym typeface="Gothic A1"/>
            </a:endParaRPr>
          </a:p>
        </p:txBody>
      </p:sp>
      <p:sp>
        <p:nvSpPr>
          <p:cNvPr id="325" name="Google Shape;325;p33"/>
          <p:cNvSpPr/>
          <p:nvPr/>
        </p:nvSpPr>
        <p:spPr>
          <a:xfrm>
            <a:off x="5354920" y="4261371"/>
            <a:ext cx="4633500" cy="458700"/>
          </a:xfrm>
          <a:prstGeom prst="round2SameRect">
            <a:avLst>
              <a:gd fmla="val 16667" name="adj1"/>
              <a:gd fmla="val 0" name="adj2"/>
            </a:avLst>
          </a:prstGeom>
          <a:solidFill>
            <a:srgbClr val="9E9E9E"/>
          </a:solidFill>
          <a:ln>
            <a:noFill/>
          </a:ln>
          <a:effectLst>
            <a:outerShdw blurRad="171450" rotWithShape="0" algn="bl" dir="5400000" dist="47625">
              <a:srgbClr val="000000">
                <a:alpha val="16000"/>
              </a:srgbClr>
            </a:outerShdw>
          </a:effectLst>
        </p:spPr>
        <p:txBody>
          <a:bodyPr anchorCtr="0" anchor="ctr"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1400"/>
              <a:buFont typeface="Arial"/>
              <a:buNone/>
            </a:pPr>
            <a:r>
              <a:rPr lang="ko">
                <a:solidFill>
                  <a:schemeClr val="lt1"/>
                </a:solidFill>
                <a:latin typeface="Gothic A1"/>
                <a:ea typeface="Gothic A1"/>
                <a:cs typeface="Gothic A1"/>
                <a:sym typeface="Gothic A1"/>
              </a:rPr>
              <a:t>브라우저 격리 기반 원격 접속에 필요한 하드웨어 인프라</a:t>
            </a:r>
            <a:endParaRPr b="0" i="0" sz="1400" u="none" cap="none" strike="noStrike">
              <a:solidFill>
                <a:srgbClr val="000000"/>
              </a:solidFill>
              <a:latin typeface="Gothic A1"/>
              <a:ea typeface="Gothic A1"/>
              <a:cs typeface="Gothic A1"/>
              <a:sym typeface="Gothic A1"/>
            </a:endParaRPr>
          </a:p>
        </p:txBody>
      </p:sp>
      <p:sp>
        <p:nvSpPr>
          <p:cNvPr id="326" name="Google Shape;326;p33"/>
          <p:cNvSpPr/>
          <p:nvPr/>
        </p:nvSpPr>
        <p:spPr>
          <a:xfrm>
            <a:off x="5354932" y="4720090"/>
            <a:ext cx="4633500" cy="2060400"/>
          </a:xfrm>
          <a:prstGeom prst="round2SameRect">
            <a:avLst>
              <a:gd fmla="val 0" name="adj1"/>
              <a:gd fmla="val 5351" name="adj2"/>
            </a:avLst>
          </a:prstGeom>
          <a:solidFill>
            <a:schemeClr val="lt1"/>
          </a:solidFill>
          <a:ln>
            <a:noFill/>
          </a:ln>
          <a:effectLst>
            <a:outerShdw blurRad="171450" rotWithShape="0" algn="bl" dir="5400000" dist="47625">
              <a:srgbClr val="000000">
                <a:alpha val="16000"/>
              </a:srgbClr>
            </a:outerShdw>
          </a:effectLst>
        </p:spPr>
        <p:txBody>
          <a:bodyPr anchorCtr="0" anchor="t" bIns="91425" lIns="91425" spcFirstLastPara="1" rIns="91425" wrap="square" tIns="144000">
            <a:noAutofit/>
          </a:bodyPr>
          <a:lstStyle/>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이알마인드 B spector 제품 기준</a:t>
            </a:r>
            <a:endParaRPr sz="1200">
              <a:solidFill>
                <a:schemeClr val="dk1"/>
              </a:solidFill>
              <a:latin typeface="Gothic A1"/>
              <a:ea typeface="Gothic A1"/>
              <a:cs typeface="Gothic A1"/>
              <a:sym typeface="Gothic A1"/>
            </a:endParaRPr>
          </a:p>
          <a:p>
            <a:pPr indent="-304800" lvl="0" marL="457200" rtl="0" algn="l">
              <a:lnSpc>
                <a:spcPct val="107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브라우저 기반 웹 격리 솔루션 관리 SW 운영용 하드웨어</a:t>
            </a:r>
            <a:br>
              <a:rPr lang="ko" sz="1200">
                <a:solidFill>
                  <a:schemeClr val="dk1"/>
                </a:solidFill>
                <a:latin typeface="Gothic A1"/>
                <a:ea typeface="Gothic A1"/>
                <a:cs typeface="Gothic A1"/>
                <a:sym typeface="Gothic A1"/>
              </a:rPr>
            </a:br>
            <a:r>
              <a:rPr b="1" lang="ko" sz="1200">
                <a:solidFill>
                  <a:srgbClr val="0070C0"/>
                </a:solidFill>
                <a:latin typeface="Gothic A1"/>
                <a:ea typeface="Gothic A1"/>
                <a:cs typeface="Gothic A1"/>
                <a:sym typeface="Gothic A1"/>
              </a:rPr>
              <a:t>동시 사용자 100User 기준  / 관리용 SW 포함</a:t>
            </a:r>
            <a:br>
              <a:rPr b="1" lang="ko" sz="1200">
                <a:solidFill>
                  <a:srgbClr val="0070C0"/>
                </a:solidFill>
                <a:latin typeface="Gothic A1"/>
                <a:ea typeface="Gothic A1"/>
                <a:cs typeface="Gothic A1"/>
                <a:sym typeface="Gothic A1"/>
              </a:rPr>
            </a:br>
            <a:r>
              <a:rPr b="1" lang="ko" sz="1200">
                <a:solidFill>
                  <a:srgbClr val="0070C0"/>
                </a:solidFill>
                <a:latin typeface="Gothic A1"/>
                <a:ea typeface="Gothic A1"/>
                <a:cs typeface="Gothic A1"/>
                <a:sym typeface="Gothic A1"/>
              </a:rPr>
              <a:t>CPU : 3.3Ghz 8코어 MEM : 64GB / SSD : 960GB</a:t>
            </a:r>
            <a:br>
              <a:rPr b="1" lang="ko" sz="1200">
                <a:solidFill>
                  <a:srgbClr val="0070C0"/>
                </a:solidFill>
                <a:latin typeface="Gothic A1"/>
                <a:ea typeface="Gothic A1"/>
                <a:cs typeface="Gothic A1"/>
                <a:sym typeface="Gothic A1"/>
              </a:rPr>
            </a:br>
            <a:endParaRPr b="1" sz="1200">
              <a:solidFill>
                <a:srgbClr val="0070C0"/>
              </a:solidFill>
              <a:latin typeface="Gothic A1"/>
              <a:ea typeface="Gothic A1"/>
              <a:cs typeface="Gothic A1"/>
              <a:sym typeface="Gothic A1"/>
            </a:endParaRPr>
          </a:p>
          <a:p>
            <a:pPr indent="-304800" lvl="0" marL="457200" rtl="0" algn="l">
              <a:lnSpc>
                <a:spcPct val="115000"/>
              </a:lnSpc>
              <a:spcBef>
                <a:spcPts val="0"/>
              </a:spcBef>
              <a:spcAft>
                <a:spcPts val="0"/>
              </a:spcAft>
              <a:buClr>
                <a:schemeClr val="dk1"/>
              </a:buClr>
              <a:buSzPts val="1200"/>
              <a:buFont typeface="Gothic A1"/>
              <a:buChar char="○"/>
            </a:pPr>
            <a:r>
              <a:rPr lang="ko" sz="1200">
                <a:solidFill>
                  <a:schemeClr val="dk1"/>
                </a:solidFill>
                <a:latin typeface="Gothic A1"/>
                <a:ea typeface="Gothic A1"/>
                <a:cs typeface="Gothic A1"/>
                <a:sym typeface="Gothic A1"/>
              </a:rPr>
              <a:t>격리 브라우저 호스팅용 컨테이너 생성을 위한 하드웨어</a:t>
            </a:r>
            <a:br>
              <a:rPr lang="ko" sz="1200">
                <a:solidFill>
                  <a:schemeClr val="dk1"/>
                </a:solidFill>
                <a:latin typeface="Gothic A1"/>
                <a:ea typeface="Gothic A1"/>
                <a:cs typeface="Gothic A1"/>
                <a:sym typeface="Gothic A1"/>
              </a:rPr>
            </a:br>
            <a:r>
              <a:rPr b="1" lang="ko" sz="1200">
                <a:solidFill>
                  <a:srgbClr val="0070C0"/>
                </a:solidFill>
                <a:latin typeface="Gothic A1"/>
                <a:ea typeface="Gothic A1"/>
                <a:cs typeface="Gothic A1"/>
                <a:sym typeface="Gothic A1"/>
              </a:rPr>
              <a:t>동시 사용자</a:t>
            </a:r>
            <a:r>
              <a:rPr lang="ko" sz="1200">
                <a:solidFill>
                  <a:srgbClr val="0070C0"/>
                </a:solidFill>
                <a:latin typeface="Gothic A1"/>
                <a:ea typeface="Gothic A1"/>
                <a:cs typeface="Gothic A1"/>
                <a:sym typeface="Gothic A1"/>
              </a:rPr>
              <a:t> </a:t>
            </a:r>
            <a:r>
              <a:rPr b="1" lang="ko" sz="1200">
                <a:solidFill>
                  <a:srgbClr val="0070C0"/>
                </a:solidFill>
                <a:latin typeface="Gothic A1"/>
                <a:ea typeface="Gothic A1"/>
                <a:cs typeface="Gothic A1"/>
                <a:sym typeface="Gothic A1"/>
              </a:rPr>
              <a:t>100User 기준</a:t>
            </a:r>
            <a:br>
              <a:rPr b="1" lang="ko" sz="1200">
                <a:solidFill>
                  <a:srgbClr val="0070C0"/>
                </a:solidFill>
                <a:latin typeface="Gothic A1"/>
                <a:ea typeface="Gothic A1"/>
                <a:cs typeface="Gothic A1"/>
                <a:sym typeface="Gothic A1"/>
              </a:rPr>
            </a:br>
            <a:r>
              <a:rPr b="1" lang="ko" sz="1200">
                <a:solidFill>
                  <a:srgbClr val="0070C0"/>
                </a:solidFill>
                <a:latin typeface="Gothic A1"/>
                <a:ea typeface="Gothic A1"/>
                <a:cs typeface="Gothic A1"/>
                <a:sym typeface="Gothic A1"/>
              </a:rPr>
              <a:t>CPU : 2.6Ghz 64코어 MEM : 256GB / SSD : 960GB * 2</a:t>
            </a:r>
            <a:endParaRPr b="1" sz="1200">
              <a:solidFill>
                <a:srgbClr val="0070C0"/>
              </a:solidFill>
              <a:latin typeface="Gothic A1"/>
              <a:ea typeface="Gothic A1"/>
              <a:cs typeface="Gothic A1"/>
              <a:sym typeface="Gothic A1"/>
            </a:endParaRPr>
          </a:p>
          <a:p>
            <a:pPr indent="0" lvl="0" marL="0" rtl="0" algn="l">
              <a:lnSpc>
                <a:spcPct val="115000"/>
              </a:lnSpc>
              <a:spcBef>
                <a:spcPts val="0"/>
              </a:spcBef>
              <a:spcAft>
                <a:spcPts val="0"/>
              </a:spcAft>
              <a:buNone/>
            </a:pPr>
            <a:r>
              <a:t/>
            </a:r>
            <a:endParaRPr sz="1200">
              <a:solidFill>
                <a:schemeClr val="dk1"/>
              </a:solidFill>
              <a:latin typeface="Gothic A1"/>
              <a:ea typeface="Gothic A1"/>
              <a:cs typeface="Gothic A1"/>
              <a:sym typeface="Gothic A1"/>
            </a:endParaRPr>
          </a:p>
        </p:txBody>
      </p:sp>
      <p:sp>
        <p:nvSpPr>
          <p:cNvPr id="327" name="Google Shape;327;p33"/>
          <p:cNvSpPr txBox="1"/>
          <p:nvPr/>
        </p:nvSpPr>
        <p:spPr>
          <a:xfrm>
            <a:off x="613450" y="777600"/>
            <a:ext cx="6368100" cy="6501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1500"/>
              </a:spcAft>
              <a:buNone/>
            </a:pPr>
            <a:r>
              <a:rPr lang="ko" sz="2700">
                <a:solidFill>
                  <a:srgbClr val="2888BD"/>
                </a:solidFill>
                <a:latin typeface="Gothic A1 ExtraBold"/>
                <a:ea typeface="Gothic A1 ExtraBold"/>
                <a:cs typeface="Gothic A1 ExtraBold"/>
                <a:sym typeface="Gothic A1 ExtraBold"/>
              </a:rPr>
              <a:t>브라우저 격리 기술의 경제성</a:t>
            </a:r>
            <a:endParaRPr sz="2700">
              <a:solidFill>
                <a:srgbClr val="2888BD"/>
              </a:solidFill>
              <a:latin typeface="Gothic A1 ExtraBold"/>
              <a:ea typeface="Gothic A1 ExtraBold"/>
              <a:cs typeface="Gothic A1 ExtraBold"/>
              <a:sym typeface="Gothic A1 ExtraBold"/>
            </a:endParaRPr>
          </a:p>
        </p:txBody>
      </p:sp>
      <p:sp>
        <p:nvSpPr>
          <p:cNvPr id="328" name="Google Shape;328;p33"/>
          <p:cNvSpPr/>
          <p:nvPr/>
        </p:nvSpPr>
        <p:spPr>
          <a:xfrm>
            <a:off x="724775" y="349379"/>
            <a:ext cx="1431900" cy="257100"/>
          </a:xfrm>
          <a:prstGeom prst="roundRect">
            <a:avLst>
              <a:gd fmla="val 16667"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3"/>
          <p:cNvSpPr txBox="1"/>
          <p:nvPr/>
        </p:nvSpPr>
        <p:spPr>
          <a:xfrm>
            <a:off x="724775" y="300925"/>
            <a:ext cx="1431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ko" sz="1100">
                <a:solidFill>
                  <a:schemeClr val="lt1"/>
                </a:solidFill>
                <a:latin typeface="Gothic A1"/>
                <a:ea typeface="Gothic A1"/>
                <a:cs typeface="Gothic A1"/>
                <a:sym typeface="Gothic A1"/>
              </a:rPr>
              <a:t>Competitiveness</a:t>
            </a:r>
            <a:endParaRPr b="1" sz="1100">
              <a:solidFill>
                <a:schemeClr val="lt1"/>
              </a:solidFill>
              <a:latin typeface="Gothic A1"/>
              <a:ea typeface="Gothic A1"/>
              <a:cs typeface="Gothic A1"/>
              <a:sym typeface="Gothic A1"/>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4"/>
          <p:cNvSpPr txBox="1"/>
          <p:nvPr/>
        </p:nvSpPr>
        <p:spPr>
          <a:xfrm>
            <a:off x="1849401" y="2260575"/>
            <a:ext cx="67533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ko" sz="2500">
                <a:solidFill>
                  <a:srgbClr val="666666"/>
                </a:solidFill>
                <a:latin typeface="Gothic A1 Medium"/>
                <a:ea typeface="Gothic A1 Medium"/>
                <a:cs typeface="Gothic A1 Medium"/>
                <a:sym typeface="Gothic A1 Medium"/>
              </a:rPr>
              <a:t>기술적 장벽을 해결한 가장 안전한 인터넷 격리,</a:t>
            </a:r>
            <a:endParaRPr sz="2500">
              <a:latin typeface="Gothic A1 Medium"/>
              <a:ea typeface="Gothic A1 Medium"/>
              <a:cs typeface="Gothic A1 Medium"/>
              <a:sym typeface="Gothic A1 Medium"/>
            </a:endParaRPr>
          </a:p>
        </p:txBody>
      </p:sp>
      <p:grpSp>
        <p:nvGrpSpPr>
          <p:cNvPr id="335" name="Google Shape;335;p34"/>
          <p:cNvGrpSpPr/>
          <p:nvPr/>
        </p:nvGrpSpPr>
        <p:grpSpPr>
          <a:xfrm>
            <a:off x="1360988" y="3392013"/>
            <a:ext cx="7730100" cy="1721400"/>
            <a:chOff x="1984988" y="3453838"/>
            <a:chExt cx="7730100" cy="1721400"/>
          </a:xfrm>
        </p:grpSpPr>
        <p:sp>
          <p:nvSpPr>
            <p:cNvPr id="336" name="Google Shape;336;p34"/>
            <p:cNvSpPr txBox="1"/>
            <p:nvPr/>
          </p:nvSpPr>
          <p:spPr>
            <a:xfrm>
              <a:off x="1984988" y="3453838"/>
              <a:ext cx="7730100" cy="1721400"/>
            </a:xfrm>
            <a:prstGeom prst="rect">
              <a:avLst/>
            </a:prstGeom>
            <a:noFill/>
            <a:ln>
              <a:noFill/>
            </a:ln>
          </p:spPr>
          <p:txBody>
            <a:bodyPr anchorCtr="0" anchor="t" bIns="116050" lIns="116050" spcFirstLastPara="1" rIns="116050" wrap="square" tIns="116050">
              <a:spAutoFit/>
            </a:bodyPr>
            <a:lstStyle/>
            <a:p>
              <a:pPr indent="0" lvl="0" marL="0" rtl="0" algn="ctr">
                <a:lnSpc>
                  <a:spcPct val="130000"/>
                </a:lnSpc>
                <a:spcBef>
                  <a:spcPts val="0"/>
                </a:spcBef>
                <a:spcAft>
                  <a:spcPts val="0"/>
                </a:spcAft>
                <a:buNone/>
              </a:pPr>
              <a:r>
                <a:rPr lang="ko" sz="4200">
                  <a:solidFill>
                    <a:srgbClr val="008ED1"/>
                  </a:solidFill>
                  <a:latin typeface="Gothic A1 ExtraBold"/>
                  <a:ea typeface="Gothic A1 ExtraBold"/>
                  <a:cs typeface="Gothic A1 ExtraBold"/>
                  <a:sym typeface="Gothic A1 ExtraBold"/>
                </a:rPr>
                <a:t>                      </a:t>
              </a:r>
              <a:r>
                <a:rPr lang="ko" sz="4200">
                  <a:solidFill>
                    <a:srgbClr val="008ED1"/>
                  </a:solidFill>
                  <a:latin typeface="Gothic A1 ExtraBold"/>
                  <a:ea typeface="Gothic A1 ExtraBold"/>
                  <a:cs typeface="Gothic A1 ExtraBold"/>
                  <a:sym typeface="Gothic A1 ExtraBold"/>
                </a:rPr>
                <a:t>로 </a:t>
              </a:r>
              <a:endParaRPr sz="4200">
                <a:solidFill>
                  <a:srgbClr val="008ED1"/>
                </a:solidFill>
                <a:latin typeface="Gothic A1 ExtraBold"/>
                <a:ea typeface="Gothic A1 ExtraBold"/>
                <a:cs typeface="Gothic A1 ExtraBold"/>
                <a:sym typeface="Gothic A1 ExtraBold"/>
              </a:endParaRPr>
            </a:p>
            <a:p>
              <a:pPr indent="0" lvl="0" marL="0" rtl="0" algn="ctr">
                <a:lnSpc>
                  <a:spcPct val="130000"/>
                </a:lnSpc>
                <a:spcBef>
                  <a:spcPts val="0"/>
                </a:spcBef>
                <a:spcAft>
                  <a:spcPts val="0"/>
                </a:spcAft>
                <a:buNone/>
              </a:pPr>
              <a:r>
                <a:rPr lang="ko" sz="4200">
                  <a:solidFill>
                    <a:srgbClr val="008ED1"/>
                  </a:solidFill>
                  <a:latin typeface="Gothic A1 ExtraBold"/>
                  <a:ea typeface="Gothic A1 ExtraBold"/>
                  <a:cs typeface="Gothic A1 ExtraBold"/>
                  <a:sym typeface="Gothic A1 ExtraBold"/>
                </a:rPr>
                <a:t>제로 트러스트를 실현하세요 </a:t>
              </a:r>
              <a:endParaRPr sz="4200">
                <a:solidFill>
                  <a:srgbClr val="008ED1"/>
                </a:solidFill>
                <a:latin typeface="Gothic A1 ExtraBold"/>
                <a:ea typeface="Gothic A1 ExtraBold"/>
                <a:cs typeface="Gothic A1 ExtraBold"/>
                <a:sym typeface="Gothic A1 ExtraBold"/>
              </a:endParaRPr>
            </a:p>
          </p:txBody>
        </p:sp>
        <p:pic>
          <p:nvPicPr>
            <p:cNvPr id="337" name="Google Shape;337;p34"/>
            <p:cNvPicPr preferRelativeResize="0"/>
            <p:nvPr/>
          </p:nvPicPr>
          <p:blipFill>
            <a:blip r:embed="rId3">
              <a:alphaModFix/>
            </a:blip>
            <a:stretch>
              <a:fillRect/>
            </a:stretch>
          </p:blipFill>
          <p:spPr>
            <a:xfrm>
              <a:off x="3690426" y="3529249"/>
              <a:ext cx="3184477" cy="72345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35"/>
          <p:cNvPicPr preferRelativeResize="0"/>
          <p:nvPr/>
        </p:nvPicPr>
        <p:blipFill>
          <a:blip r:embed="rId3">
            <a:alphaModFix/>
          </a:blip>
          <a:stretch>
            <a:fillRect/>
          </a:stretch>
        </p:blipFill>
        <p:spPr>
          <a:xfrm>
            <a:off x="405474" y="883550"/>
            <a:ext cx="1754559" cy="1245825"/>
          </a:xfrm>
          <a:prstGeom prst="rect">
            <a:avLst/>
          </a:prstGeom>
          <a:noFill/>
          <a:ln>
            <a:noFill/>
          </a:ln>
        </p:spPr>
      </p:pic>
      <p:sp>
        <p:nvSpPr>
          <p:cNvPr id="343" name="Google Shape;343;p35"/>
          <p:cNvSpPr txBox="1"/>
          <p:nvPr/>
        </p:nvSpPr>
        <p:spPr>
          <a:xfrm>
            <a:off x="4474531" y="4589975"/>
            <a:ext cx="5254200" cy="1743000"/>
          </a:xfrm>
          <a:prstGeom prst="rect">
            <a:avLst/>
          </a:prstGeom>
          <a:noFill/>
          <a:ln>
            <a:noFill/>
          </a:ln>
        </p:spPr>
        <p:txBody>
          <a:bodyPr anchorCtr="0" anchor="t" bIns="116050" lIns="116050" spcFirstLastPara="1" rIns="116050" wrap="square" tIns="116050">
            <a:spAutoFit/>
          </a:bodyPr>
          <a:lstStyle/>
          <a:p>
            <a:pPr indent="-190500" lvl="0" marL="228600" rtl="0" algn="l">
              <a:lnSpc>
                <a:spcPct val="130000"/>
              </a:lnSpc>
              <a:spcBef>
                <a:spcPts val="200"/>
              </a:spcBef>
              <a:spcAft>
                <a:spcPts val="0"/>
              </a:spcAft>
              <a:buClr>
                <a:srgbClr val="2485BE"/>
              </a:buClr>
              <a:buSzPts val="1000"/>
              <a:buFont typeface="Gothic A1"/>
              <a:buChar char="■"/>
            </a:pPr>
            <a:r>
              <a:rPr lang="ko" sz="1500">
                <a:solidFill>
                  <a:schemeClr val="dk1"/>
                </a:solidFill>
                <a:latin typeface="Gothic A1"/>
                <a:ea typeface="Gothic A1"/>
                <a:cs typeface="Gothic A1"/>
                <a:sym typeface="Gothic A1"/>
              </a:rPr>
              <a:t>사용자의 PC에서 브라우저로 웹에 접속하여 </a:t>
            </a:r>
            <a:br>
              <a:rPr lang="ko" sz="1500">
                <a:solidFill>
                  <a:schemeClr val="dk1"/>
                </a:solidFill>
                <a:latin typeface="Gothic A1"/>
                <a:ea typeface="Gothic A1"/>
                <a:cs typeface="Gothic A1"/>
                <a:sym typeface="Gothic A1"/>
              </a:rPr>
            </a:br>
            <a:r>
              <a:rPr lang="ko" sz="1500">
                <a:solidFill>
                  <a:schemeClr val="dk1"/>
                </a:solidFill>
                <a:latin typeface="Gothic A1"/>
                <a:ea typeface="Gothic A1"/>
                <a:cs typeface="Gothic A1"/>
                <a:sym typeface="Gothic A1"/>
              </a:rPr>
              <a:t>서비스를 이용할 때 가해지는 모든 보안 위험을 방지</a:t>
            </a:r>
            <a:endParaRPr sz="1500">
              <a:solidFill>
                <a:schemeClr val="dk1"/>
              </a:solidFill>
              <a:latin typeface="Gothic A1"/>
              <a:ea typeface="Gothic A1"/>
              <a:cs typeface="Gothic A1"/>
              <a:sym typeface="Gothic A1"/>
            </a:endParaRPr>
          </a:p>
          <a:p>
            <a:pPr indent="-190500" lvl="0" marL="228600" rtl="0" algn="l">
              <a:lnSpc>
                <a:spcPct val="130000"/>
              </a:lnSpc>
              <a:spcBef>
                <a:spcPts val="200"/>
              </a:spcBef>
              <a:spcAft>
                <a:spcPts val="0"/>
              </a:spcAft>
              <a:buClr>
                <a:srgbClr val="2485BE"/>
              </a:buClr>
              <a:buSzPts val="1000"/>
              <a:buFont typeface="Gothic A1"/>
              <a:buChar char="■"/>
            </a:pPr>
            <a:r>
              <a:rPr lang="ko" sz="1500">
                <a:solidFill>
                  <a:schemeClr val="dk1"/>
                </a:solidFill>
                <a:latin typeface="Gothic A1"/>
                <a:ea typeface="Gothic A1"/>
                <a:cs typeface="Gothic A1"/>
                <a:sym typeface="Gothic A1"/>
              </a:rPr>
              <a:t>기업의 다양한 환경에 대응하여 적용 가능</a:t>
            </a:r>
            <a:endParaRPr sz="1500">
              <a:solidFill>
                <a:schemeClr val="dk1"/>
              </a:solidFill>
              <a:latin typeface="Gothic A1"/>
              <a:ea typeface="Gothic A1"/>
              <a:cs typeface="Gothic A1"/>
              <a:sym typeface="Gothic A1"/>
            </a:endParaRPr>
          </a:p>
          <a:p>
            <a:pPr indent="-320249" lvl="1" marL="585000" rtl="0" algn="l">
              <a:lnSpc>
                <a:spcPct val="130000"/>
              </a:lnSpc>
              <a:spcBef>
                <a:spcPts val="200"/>
              </a:spcBef>
              <a:spcAft>
                <a:spcPts val="0"/>
              </a:spcAft>
              <a:buClr>
                <a:srgbClr val="9B9B9B"/>
              </a:buClr>
              <a:buSzPts val="1500"/>
              <a:buFont typeface="Gothic A1"/>
              <a:buChar char="○"/>
            </a:pPr>
            <a:r>
              <a:rPr lang="ko" sz="1500">
                <a:solidFill>
                  <a:schemeClr val="dk1"/>
                </a:solidFill>
                <a:latin typeface="Gothic A1"/>
                <a:ea typeface="Gothic A1"/>
                <a:cs typeface="Gothic A1"/>
                <a:sym typeface="Gothic A1"/>
              </a:rPr>
              <a:t>사용자 인증 연동 </a:t>
            </a:r>
            <a:endParaRPr sz="1500">
              <a:solidFill>
                <a:schemeClr val="dk1"/>
              </a:solidFill>
              <a:latin typeface="Gothic A1"/>
              <a:ea typeface="Gothic A1"/>
              <a:cs typeface="Gothic A1"/>
              <a:sym typeface="Gothic A1"/>
            </a:endParaRPr>
          </a:p>
          <a:p>
            <a:pPr indent="-320249" lvl="1" marL="585000" rtl="0" algn="l">
              <a:lnSpc>
                <a:spcPct val="130000"/>
              </a:lnSpc>
              <a:spcBef>
                <a:spcPts val="200"/>
              </a:spcBef>
              <a:spcAft>
                <a:spcPts val="0"/>
              </a:spcAft>
              <a:buClr>
                <a:srgbClr val="9B9B9B"/>
              </a:buClr>
              <a:buSzPts val="1500"/>
              <a:buFont typeface="Gothic A1"/>
              <a:buChar char="○"/>
            </a:pPr>
            <a:r>
              <a:rPr lang="ko" sz="1500">
                <a:solidFill>
                  <a:schemeClr val="dk1"/>
                </a:solidFill>
                <a:latin typeface="Gothic A1"/>
                <a:ea typeface="Gothic A1"/>
                <a:cs typeface="Gothic A1"/>
                <a:sym typeface="Gothic A1"/>
              </a:rPr>
              <a:t>전용 브라우저와 커스터마이징 서비스</a:t>
            </a:r>
            <a:endParaRPr sz="1500">
              <a:solidFill>
                <a:schemeClr val="dk1"/>
              </a:solidFill>
              <a:latin typeface="Gothic A1"/>
              <a:ea typeface="Gothic A1"/>
              <a:cs typeface="Gothic A1"/>
              <a:sym typeface="Gothic A1"/>
            </a:endParaRPr>
          </a:p>
        </p:txBody>
      </p:sp>
      <p:sp>
        <p:nvSpPr>
          <p:cNvPr id="344" name="Google Shape;344;p35"/>
          <p:cNvSpPr txBox="1"/>
          <p:nvPr/>
        </p:nvSpPr>
        <p:spPr>
          <a:xfrm>
            <a:off x="4474531" y="3939875"/>
            <a:ext cx="4826100" cy="6501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1500"/>
              </a:spcAft>
              <a:buNone/>
            </a:pPr>
            <a:r>
              <a:rPr lang="ko" sz="2700">
                <a:solidFill>
                  <a:srgbClr val="008ED1"/>
                </a:solidFill>
                <a:latin typeface="Gothic A1 ExtraBold"/>
                <a:ea typeface="Gothic A1 ExtraBold"/>
                <a:cs typeface="Gothic A1 ExtraBold"/>
                <a:sym typeface="Gothic A1 ExtraBold"/>
              </a:rPr>
              <a:t>브라우저를 위한 인터넷 격리</a:t>
            </a:r>
            <a:endParaRPr sz="2700">
              <a:solidFill>
                <a:srgbClr val="008ED1"/>
              </a:solidFill>
              <a:latin typeface="Gothic A1 ExtraBold"/>
              <a:ea typeface="Gothic A1 ExtraBold"/>
              <a:cs typeface="Gothic A1 ExtraBold"/>
              <a:sym typeface="Gothic A1 ExtraBold"/>
            </a:endParaRPr>
          </a:p>
        </p:txBody>
      </p:sp>
      <p:pic>
        <p:nvPicPr>
          <p:cNvPr id="345" name="Google Shape;345;p35"/>
          <p:cNvPicPr preferRelativeResize="0"/>
          <p:nvPr/>
        </p:nvPicPr>
        <p:blipFill>
          <a:blip r:embed="rId4">
            <a:alphaModFix/>
          </a:blip>
          <a:stretch>
            <a:fillRect/>
          </a:stretch>
        </p:blipFill>
        <p:spPr>
          <a:xfrm>
            <a:off x="613450" y="2359299"/>
            <a:ext cx="6518474" cy="720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36"/>
          <p:cNvPicPr preferRelativeResize="0"/>
          <p:nvPr/>
        </p:nvPicPr>
        <p:blipFill rotWithShape="1">
          <a:blip r:embed="rId3">
            <a:alphaModFix/>
          </a:blip>
          <a:srcRect b="21396" l="0" r="0" t="0"/>
          <a:stretch/>
        </p:blipFill>
        <p:spPr>
          <a:xfrm>
            <a:off x="682150" y="1332402"/>
            <a:ext cx="9285652" cy="3706599"/>
          </a:xfrm>
          <a:prstGeom prst="rect">
            <a:avLst/>
          </a:prstGeom>
          <a:noFill/>
          <a:ln>
            <a:noFill/>
          </a:ln>
        </p:spPr>
      </p:pic>
      <p:sp>
        <p:nvSpPr>
          <p:cNvPr id="351" name="Google Shape;351;p36"/>
          <p:cNvSpPr txBox="1"/>
          <p:nvPr>
            <p:ph type="title"/>
          </p:nvPr>
        </p:nvSpPr>
        <p:spPr>
          <a:xfrm>
            <a:off x="682150" y="810000"/>
            <a:ext cx="5483700" cy="609000"/>
          </a:xfrm>
          <a:prstGeom prst="rect">
            <a:avLst/>
          </a:prstGeom>
        </p:spPr>
        <p:txBody>
          <a:bodyPr anchorCtr="0" anchor="t" bIns="116050" lIns="116050" spcFirstLastPara="1" rIns="116050" wrap="square" tIns="116050">
            <a:noAutofit/>
          </a:bodyPr>
          <a:lstStyle/>
          <a:p>
            <a:pPr indent="0" lvl="0" marL="0" rtl="0" algn="l">
              <a:spcBef>
                <a:spcPts val="0"/>
              </a:spcBef>
              <a:spcAft>
                <a:spcPts val="0"/>
              </a:spcAft>
              <a:buNone/>
            </a:pPr>
            <a:r>
              <a:rPr lang="ko" sz="2700">
                <a:solidFill>
                  <a:srgbClr val="008ED1"/>
                </a:solidFill>
                <a:latin typeface="Gothic A1 ExtraBold"/>
                <a:ea typeface="Gothic A1 ExtraBold"/>
                <a:cs typeface="Gothic A1 ExtraBold"/>
                <a:sym typeface="Gothic A1 ExtraBold"/>
              </a:rPr>
              <a:t>인포바를 통한 안전 브라우징</a:t>
            </a:r>
            <a:endParaRPr sz="2700">
              <a:solidFill>
                <a:srgbClr val="008ED1"/>
              </a:solidFill>
              <a:latin typeface="Gothic A1 ExtraBold"/>
              <a:ea typeface="Gothic A1 ExtraBold"/>
              <a:cs typeface="Gothic A1 ExtraBold"/>
              <a:sym typeface="Gothic A1 ExtraBold"/>
            </a:endParaRPr>
          </a:p>
        </p:txBody>
      </p:sp>
      <p:sp>
        <p:nvSpPr>
          <p:cNvPr id="352" name="Google Shape;352;p36"/>
          <p:cNvSpPr txBox="1"/>
          <p:nvPr/>
        </p:nvSpPr>
        <p:spPr>
          <a:xfrm>
            <a:off x="781200" y="5533200"/>
            <a:ext cx="2984400" cy="798900"/>
          </a:xfrm>
          <a:prstGeom prst="rect">
            <a:avLst/>
          </a:prstGeom>
          <a:noFill/>
          <a:ln>
            <a:noFill/>
          </a:ln>
        </p:spPr>
        <p:txBody>
          <a:bodyPr anchorCtr="0" anchor="t" bIns="116050" lIns="116050" spcFirstLastPara="1" rIns="116050" wrap="square" tIns="116050">
            <a:spAutoFit/>
          </a:bodyPr>
          <a:lstStyle/>
          <a:p>
            <a:pPr indent="0" lvl="0" marL="0" rtl="0" algn="l">
              <a:spcBef>
                <a:spcPts val="800"/>
              </a:spcBef>
              <a:spcAft>
                <a:spcPts val="0"/>
              </a:spcAft>
              <a:buClr>
                <a:schemeClr val="dk1"/>
              </a:buClr>
              <a:buSzPts val="1100"/>
              <a:buFont typeface="Arial"/>
              <a:buNone/>
            </a:pPr>
            <a:r>
              <a:rPr lang="ko" sz="1500">
                <a:solidFill>
                  <a:schemeClr val="dk1"/>
                </a:solidFill>
                <a:latin typeface="Gothic A1 Medium"/>
                <a:ea typeface="Gothic A1 Medium"/>
                <a:cs typeface="Gothic A1 Medium"/>
                <a:sym typeface="Gothic A1 Medium"/>
              </a:rPr>
              <a:t>격리 환경 내 사이트 이동이</a:t>
            </a:r>
            <a:endParaRPr sz="1500">
              <a:solidFill>
                <a:schemeClr val="dk1"/>
              </a:solidFill>
              <a:latin typeface="Gothic A1 Medium"/>
              <a:ea typeface="Gothic A1 Medium"/>
              <a:cs typeface="Gothic A1 Medium"/>
              <a:sym typeface="Gothic A1 Medium"/>
            </a:endParaRPr>
          </a:p>
          <a:p>
            <a:pPr indent="0" lvl="0" marL="0" rtl="0" algn="l">
              <a:spcBef>
                <a:spcPts val="800"/>
              </a:spcBef>
              <a:spcAft>
                <a:spcPts val="0"/>
              </a:spcAft>
              <a:buClr>
                <a:schemeClr val="dk1"/>
              </a:buClr>
              <a:buSzPts val="1100"/>
              <a:buFont typeface="Arial"/>
              <a:buNone/>
            </a:pPr>
            <a:r>
              <a:rPr lang="ko" sz="1500">
                <a:solidFill>
                  <a:schemeClr val="dk1"/>
                </a:solidFill>
                <a:latin typeface="Gothic A1 Medium"/>
                <a:ea typeface="Gothic A1 Medium"/>
                <a:cs typeface="Gothic A1 Medium"/>
                <a:sym typeface="Gothic A1 Medium"/>
              </a:rPr>
              <a:t>가능한</a:t>
            </a:r>
            <a:r>
              <a:rPr b="1" lang="ko" sz="1500">
                <a:solidFill>
                  <a:schemeClr val="dk1"/>
                </a:solidFill>
                <a:latin typeface="Gothic A1"/>
                <a:ea typeface="Gothic A1"/>
                <a:cs typeface="Gothic A1"/>
                <a:sym typeface="Gothic A1"/>
              </a:rPr>
              <a:t> 전용 주소창</a:t>
            </a:r>
            <a:endParaRPr b="1" sz="1500">
              <a:solidFill>
                <a:schemeClr val="dk1"/>
              </a:solidFill>
              <a:latin typeface="Gothic A1"/>
              <a:ea typeface="Gothic A1"/>
              <a:cs typeface="Gothic A1"/>
              <a:sym typeface="Gothic A1"/>
            </a:endParaRPr>
          </a:p>
        </p:txBody>
      </p:sp>
      <p:sp>
        <p:nvSpPr>
          <p:cNvPr id="353" name="Google Shape;353;p36"/>
          <p:cNvSpPr txBox="1"/>
          <p:nvPr/>
        </p:nvSpPr>
        <p:spPr>
          <a:xfrm>
            <a:off x="6980400" y="5533200"/>
            <a:ext cx="3669300" cy="798900"/>
          </a:xfrm>
          <a:prstGeom prst="rect">
            <a:avLst/>
          </a:prstGeom>
          <a:noFill/>
          <a:ln>
            <a:noFill/>
          </a:ln>
        </p:spPr>
        <p:txBody>
          <a:bodyPr anchorCtr="0" anchor="t" bIns="116050" lIns="116050" spcFirstLastPara="1" rIns="116050" wrap="square" tIns="116050">
            <a:spAutoFit/>
          </a:bodyPr>
          <a:lstStyle/>
          <a:p>
            <a:pPr indent="0" lvl="0" marL="0" rtl="0" algn="l">
              <a:lnSpc>
                <a:spcPct val="100000"/>
              </a:lnSpc>
              <a:spcBef>
                <a:spcPts val="800"/>
              </a:spcBef>
              <a:spcAft>
                <a:spcPts val="0"/>
              </a:spcAft>
              <a:buClr>
                <a:srgbClr val="000000"/>
              </a:buClr>
              <a:buSzPts val="1100"/>
              <a:buFont typeface="Arial"/>
              <a:buNone/>
            </a:pPr>
            <a:r>
              <a:rPr lang="ko" sz="1500">
                <a:solidFill>
                  <a:schemeClr val="dk1"/>
                </a:solidFill>
                <a:latin typeface="Gothic A1 Medium"/>
                <a:ea typeface="Gothic A1 Medium"/>
                <a:cs typeface="Gothic A1 Medium"/>
                <a:sym typeface="Gothic A1 Medium"/>
              </a:rPr>
              <a:t>사용자 인증으로  </a:t>
            </a:r>
            <a:endParaRPr sz="1500">
              <a:solidFill>
                <a:schemeClr val="dk1"/>
              </a:solidFill>
              <a:latin typeface="Gothic A1 Medium"/>
              <a:ea typeface="Gothic A1 Medium"/>
              <a:cs typeface="Gothic A1 Medium"/>
              <a:sym typeface="Gothic A1 Medium"/>
            </a:endParaRPr>
          </a:p>
          <a:p>
            <a:pPr indent="0" lvl="0" marL="0" rtl="0" algn="l">
              <a:spcBef>
                <a:spcPts val="800"/>
              </a:spcBef>
              <a:spcAft>
                <a:spcPts val="0"/>
              </a:spcAft>
              <a:buClr>
                <a:schemeClr val="dk1"/>
              </a:buClr>
              <a:buSzPts val="1100"/>
              <a:buFont typeface="Arial"/>
              <a:buNone/>
            </a:pPr>
            <a:r>
              <a:rPr lang="ko" sz="1500">
                <a:solidFill>
                  <a:schemeClr val="dk1"/>
                </a:solidFill>
                <a:latin typeface="Gothic A1 Medium"/>
                <a:ea typeface="Gothic A1 Medium"/>
                <a:cs typeface="Gothic A1 Medium"/>
                <a:sym typeface="Gothic A1 Medium"/>
              </a:rPr>
              <a:t>인적 관리를 돕는 </a:t>
            </a:r>
            <a:r>
              <a:rPr b="1" lang="ko" sz="1500">
                <a:solidFill>
                  <a:schemeClr val="dk1"/>
                </a:solidFill>
                <a:latin typeface="Gothic A1"/>
                <a:ea typeface="Gothic A1"/>
                <a:cs typeface="Gothic A1"/>
                <a:sym typeface="Gothic A1"/>
              </a:rPr>
              <a:t>계정 시스템</a:t>
            </a:r>
            <a:endParaRPr b="1" sz="1500">
              <a:solidFill>
                <a:schemeClr val="dk1"/>
              </a:solidFill>
              <a:latin typeface="Gothic A1"/>
              <a:ea typeface="Gothic A1"/>
              <a:cs typeface="Gothic A1"/>
              <a:sym typeface="Gothic A1"/>
            </a:endParaRPr>
          </a:p>
        </p:txBody>
      </p:sp>
      <p:sp>
        <p:nvSpPr>
          <p:cNvPr id="354" name="Google Shape;354;p36"/>
          <p:cNvSpPr txBox="1"/>
          <p:nvPr/>
        </p:nvSpPr>
        <p:spPr>
          <a:xfrm>
            <a:off x="3693749" y="5533200"/>
            <a:ext cx="3132600" cy="798900"/>
          </a:xfrm>
          <a:prstGeom prst="rect">
            <a:avLst/>
          </a:prstGeom>
          <a:noFill/>
          <a:ln>
            <a:noFill/>
          </a:ln>
        </p:spPr>
        <p:txBody>
          <a:bodyPr anchorCtr="0" anchor="t" bIns="116050" lIns="116050" spcFirstLastPara="1" rIns="116050" wrap="square" tIns="116050">
            <a:spAutoFit/>
          </a:bodyPr>
          <a:lstStyle/>
          <a:p>
            <a:pPr indent="0" lvl="0" marL="0" rtl="0" algn="l">
              <a:spcBef>
                <a:spcPts val="800"/>
              </a:spcBef>
              <a:spcAft>
                <a:spcPts val="0"/>
              </a:spcAft>
              <a:buNone/>
            </a:pPr>
            <a:r>
              <a:rPr lang="ko" sz="1500">
                <a:solidFill>
                  <a:schemeClr val="dk1"/>
                </a:solidFill>
                <a:latin typeface="Gothic A1 Medium"/>
                <a:ea typeface="Gothic A1 Medium"/>
                <a:cs typeface="Gothic A1 Medium"/>
                <a:sym typeface="Gothic A1 Medium"/>
              </a:rPr>
              <a:t>웹 배경화면을 추가하여</a:t>
            </a:r>
            <a:endParaRPr sz="1500">
              <a:solidFill>
                <a:schemeClr val="dk1"/>
              </a:solidFill>
              <a:latin typeface="Gothic A1 Medium"/>
              <a:ea typeface="Gothic A1 Medium"/>
              <a:cs typeface="Gothic A1 Medium"/>
              <a:sym typeface="Gothic A1 Medium"/>
            </a:endParaRPr>
          </a:p>
          <a:p>
            <a:pPr indent="0" lvl="0" marL="0" rtl="0" algn="l">
              <a:spcBef>
                <a:spcPts val="800"/>
              </a:spcBef>
              <a:spcAft>
                <a:spcPts val="0"/>
              </a:spcAft>
              <a:buClr>
                <a:schemeClr val="dk1"/>
              </a:buClr>
              <a:buSzPts val="1100"/>
              <a:buFont typeface="Arial"/>
              <a:buNone/>
            </a:pPr>
            <a:r>
              <a:rPr lang="ko" sz="1500">
                <a:solidFill>
                  <a:schemeClr val="dk1"/>
                </a:solidFill>
                <a:latin typeface="Gothic A1 Medium"/>
                <a:ea typeface="Gothic A1 Medium"/>
                <a:cs typeface="Gothic A1 Medium"/>
                <a:sym typeface="Gothic A1 Medium"/>
              </a:rPr>
              <a:t>내부 유출을 방지하는</a:t>
            </a:r>
            <a:r>
              <a:rPr lang="ko" sz="1500">
                <a:solidFill>
                  <a:schemeClr val="dk1"/>
                </a:solidFill>
                <a:latin typeface="Gothic A1"/>
                <a:ea typeface="Gothic A1"/>
                <a:cs typeface="Gothic A1"/>
                <a:sym typeface="Gothic A1"/>
              </a:rPr>
              <a:t> </a:t>
            </a:r>
            <a:r>
              <a:rPr b="1" lang="ko" sz="1500">
                <a:solidFill>
                  <a:schemeClr val="dk1"/>
                </a:solidFill>
                <a:latin typeface="Gothic A1"/>
                <a:ea typeface="Gothic A1"/>
                <a:cs typeface="Gothic A1"/>
                <a:sym typeface="Gothic A1"/>
              </a:rPr>
              <a:t>워터마크</a:t>
            </a:r>
            <a:endParaRPr sz="1500">
              <a:solidFill>
                <a:schemeClr val="dk1"/>
              </a:solidFill>
              <a:latin typeface="Gothic A1 Medium"/>
              <a:ea typeface="Gothic A1 Medium"/>
              <a:cs typeface="Gothic A1 Medium"/>
              <a:sym typeface="Gothic A1 Medium"/>
            </a:endParaRPr>
          </a:p>
        </p:txBody>
      </p:sp>
      <p:sp>
        <p:nvSpPr>
          <p:cNvPr id="355" name="Google Shape;355;p36"/>
          <p:cNvSpPr/>
          <p:nvPr/>
        </p:nvSpPr>
        <p:spPr>
          <a:xfrm>
            <a:off x="2832825" y="2145600"/>
            <a:ext cx="5146800" cy="391800"/>
          </a:xfrm>
          <a:prstGeom prst="rect">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6"/>
          <p:cNvSpPr/>
          <p:nvPr/>
        </p:nvSpPr>
        <p:spPr>
          <a:xfrm>
            <a:off x="4163300" y="3349838"/>
            <a:ext cx="2093400" cy="1575000"/>
          </a:xfrm>
          <a:prstGeom prst="rect">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7" name="Google Shape;357;p36"/>
          <p:cNvPicPr preferRelativeResize="0"/>
          <p:nvPr/>
        </p:nvPicPr>
        <p:blipFill>
          <a:blip r:embed="rId4">
            <a:alphaModFix/>
          </a:blip>
          <a:stretch>
            <a:fillRect/>
          </a:stretch>
        </p:blipFill>
        <p:spPr>
          <a:xfrm>
            <a:off x="382050" y="4681775"/>
            <a:ext cx="10095377" cy="357225"/>
          </a:xfrm>
          <a:prstGeom prst="rect">
            <a:avLst/>
          </a:prstGeom>
          <a:noFill/>
          <a:ln>
            <a:noFill/>
          </a:ln>
        </p:spPr>
      </p:pic>
      <p:cxnSp>
        <p:nvCxnSpPr>
          <p:cNvPr id="358" name="Google Shape;358;p36"/>
          <p:cNvCxnSpPr>
            <a:stCxn id="355" idx="1"/>
            <a:endCxn id="352" idx="1"/>
          </p:cNvCxnSpPr>
          <p:nvPr/>
        </p:nvCxnSpPr>
        <p:spPr>
          <a:xfrm flipH="1">
            <a:off x="781125" y="2341500"/>
            <a:ext cx="2051700" cy="3591300"/>
          </a:xfrm>
          <a:prstGeom prst="curvedConnector3">
            <a:avLst>
              <a:gd fmla="val 111603" name="adj1"/>
            </a:avLst>
          </a:prstGeom>
          <a:noFill/>
          <a:ln cap="flat" cmpd="sng" w="19050">
            <a:solidFill>
              <a:srgbClr val="980000"/>
            </a:solidFill>
            <a:prstDash val="solid"/>
            <a:round/>
            <a:headEnd len="med" w="med" type="none"/>
            <a:tailEnd len="med" w="med" type="triangle"/>
          </a:ln>
        </p:spPr>
      </p:cxnSp>
      <p:cxnSp>
        <p:nvCxnSpPr>
          <p:cNvPr id="359" name="Google Shape;359;p36"/>
          <p:cNvCxnSpPr>
            <a:stCxn id="356" idx="1"/>
            <a:endCxn id="354" idx="1"/>
          </p:cNvCxnSpPr>
          <p:nvPr/>
        </p:nvCxnSpPr>
        <p:spPr>
          <a:xfrm flipH="1">
            <a:off x="3693800" y="4137338"/>
            <a:ext cx="469500" cy="1795200"/>
          </a:xfrm>
          <a:prstGeom prst="curvedConnector3">
            <a:avLst>
              <a:gd fmla="val 150730" name="adj1"/>
            </a:avLst>
          </a:prstGeom>
          <a:noFill/>
          <a:ln cap="flat" cmpd="sng" w="19050">
            <a:solidFill>
              <a:srgbClr val="980000"/>
            </a:solidFill>
            <a:prstDash val="solid"/>
            <a:round/>
            <a:headEnd len="med" w="med" type="none"/>
            <a:tailEnd len="med" w="med" type="triangle"/>
          </a:ln>
        </p:spPr>
      </p:cxnSp>
      <p:cxnSp>
        <p:nvCxnSpPr>
          <p:cNvPr id="360" name="Google Shape;360;p36"/>
          <p:cNvCxnSpPr>
            <a:stCxn id="361" idx="1"/>
            <a:endCxn id="353" idx="1"/>
          </p:cNvCxnSpPr>
          <p:nvPr/>
        </p:nvCxnSpPr>
        <p:spPr>
          <a:xfrm flipH="1">
            <a:off x="6980475" y="3928600"/>
            <a:ext cx="478500" cy="2004000"/>
          </a:xfrm>
          <a:prstGeom prst="curvedConnector3">
            <a:avLst>
              <a:gd fmla="val 149781" name="adj1"/>
            </a:avLst>
          </a:prstGeom>
          <a:noFill/>
          <a:ln cap="flat" cmpd="sng" w="19050">
            <a:solidFill>
              <a:srgbClr val="980000"/>
            </a:solidFill>
            <a:prstDash val="solid"/>
            <a:round/>
            <a:headEnd len="med" w="med" type="none"/>
            <a:tailEnd len="med" w="med" type="triangle"/>
          </a:ln>
        </p:spPr>
      </p:cxnSp>
      <p:pic>
        <p:nvPicPr>
          <p:cNvPr id="362" name="Google Shape;362;p36"/>
          <p:cNvPicPr preferRelativeResize="0"/>
          <p:nvPr/>
        </p:nvPicPr>
        <p:blipFill>
          <a:blip r:embed="rId5">
            <a:alphaModFix/>
          </a:blip>
          <a:stretch>
            <a:fillRect/>
          </a:stretch>
        </p:blipFill>
        <p:spPr>
          <a:xfrm>
            <a:off x="7458975" y="2754693"/>
            <a:ext cx="2230375" cy="2314100"/>
          </a:xfrm>
          <a:prstGeom prst="rect">
            <a:avLst/>
          </a:prstGeom>
          <a:noFill/>
          <a:ln>
            <a:noFill/>
          </a:ln>
        </p:spPr>
      </p:pic>
      <p:sp>
        <p:nvSpPr>
          <p:cNvPr id="361" name="Google Shape;361;p36"/>
          <p:cNvSpPr/>
          <p:nvPr/>
        </p:nvSpPr>
        <p:spPr>
          <a:xfrm>
            <a:off x="7458975" y="2754700"/>
            <a:ext cx="2230500" cy="2347800"/>
          </a:xfrm>
          <a:prstGeom prst="rect">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37"/>
          <p:cNvPicPr preferRelativeResize="0"/>
          <p:nvPr/>
        </p:nvPicPr>
        <p:blipFill rotWithShape="1">
          <a:blip r:embed="rId3">
            <a:alphaModFix/>
          </a:blip>
          <a:srcRect b="21396" l="0" r="0" t="0"/>
          <a:stretch/>
        </p:blipFill>
        <p:spPr>
          <a:xfrm>
            <a:off x="682150" y="1332402"/>
            <a:ext cx="9285652" cy="3706599"/>
          </a:xfrm>
          <a:prstGeom prst="rect">
            <a:avLst/>
          </a:prstGeom>
          <a:noFill/>
          <a:ln>
            <a:noFill/>
          </a:ln>
        </p:spPr>
      </p:pic>
      <p:sp>
        <p:nvSpPr>
          <p:cNvPr id="368" name="Google Shape;368;p37"/>
          <p:cNvSpPr/>
          <p:nvPr/>
        </p:nvSpPr>
        <p:spPr>
          <a:xfrm>
            <a:off x="1036800" y="2520000"/>
            <a:ext cx="8580300" cy="2519700"/>
          </a:xfrm>
          <a:prstGeom prst="rect">
            <a:avLst/>
          </a:prstGeom>
          <a:solidFill>
            <a:srgbClr val="000000">
              <a:alpha val="3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p37"/>
          <p:cNvSpPr txBox="1"/>
          <p:nvPr>
            <p:ph type="title"/>
          </p:nvPr>
        </p:nvSpPr>
        <p:spPr>
          <a:xfrm>
            <a:off x="682150" y="810002"/>
            <a:ext cx="5483700" cy="609000"/>
          </a:xfrm>
          <a:prstGeom prst="rect">
            <a:avLst/>
          </a:prstGeom>
        </p:spPr>
        <p:txBody>
          <a:bodyPr anchorCtr="0" anchor="t" bIns="116050" lIns="116050" spcFirstLastPara="1" rIns="116050" wrap="square" tIns="116050">
            <a:noAutofit/>
          </a:bodyPr>
          <a:lstStyle/>
          <a:p>
            <a:pPr indent="0" lvl="0" marL="0" rtl="0" algn="l">
              <a:spcBef>
                <a:spcPts val="0"/>
              </a:spcBef>
              <a:spcAft>
                <a:spcPts val="0"/>
              </a:spcAft>
              <a:buNone/>
            </a:pPr>
            <a:r>
              <a:rPr lang="ko" sz="2700">
                <a:solidFill>
                  <a:srgbClr val="008ED1"/>
                </a:solidFill>
                <a:latin typeface="Gothic A1 ExtraBold"/>
                <a:ea typeface="Gothic A1 ExtraBold"/>
                <a:cs typeface="Gothic A1 ExtraBold"/>
                <a:sym typeface="Gothic A1 ExtraBold"/>
              </a:rPr>
              <a:t>인포바를 통한 쉬운 사용자 컨트롤</a:t>
            </a:r>
            <a:endParaRPr sz="2700">
              <a:solidFill>
                <a:srgbClr val="008ED1"/>
              </a:solidFill>
              <a:latin typeface="Gothic A1 ExtraBold"/>
              <a:ea typeface="Gothic A1 ExtraBold"/>
              <a:cs typeface="Gothic A1 ExtraBold"/>
              <a:sym typeface="Gothic A1 ExtraBold"/>
            </a:endParaRPr>
          </a:p>
        </p:txBody>
      </p:sp>
      <p:sp>
        <p:nvSpPr>
          <p:cNvPr id="370" name="Google Shape;370;p37"/>
          <p:cNvSpPr/>
          <p:nvPr/>
        </p:nvSpPr>
        <p:spPr>
          <a:xfrm>
            <a:off x="8612700" y="2202200"/>
            <a:ext cx="357600" cy="317100"/>
          </a:xfrm>
          <a:prstGeom prst="rect">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7"/>
          <p:cNvSpPr txBox="1"/>
          <p:nvPr/>
        </p:nvSpPr>
        <p:spPr>
          <a:xfrm>
            <a:off x="6750475" y="5534500"/>
            <a:ext cx="2988600" cy="798900"/>
          </a:xfrm>
          <a:prstGeom prst="rect">
            <a:avLst/>
          </a:prstGeom>
          <a:noFill/>
          <a:ln>
            <a:noFill/>
          </a:ln>
        </p:spPr>
        <p:txBody>
          <a:bodyPr anchorCtr="0" anchor="t" bIns="116050" lIns="116050" spcFirstLastPara="1" rIns="116050" wrap="square" tIns="116050">
            <a:spAutoFit/>
          </a:bodyPr>
          <a:lstStyle/>
          <a:p>
            <a:pPr indent="0" lvl="0" marL="0" rtl="0" algn="l">
              <a:lnSpc>
                <a:spcPct val="100000"/>
              </a:lnSpc>
              <a:spcBef>
                <a:spcPts val="800"/>
              </a:spcBef>
              <a:spcAft>
                <a:spcPts val="0"/>
              </a:spcAft>
              <a:buNone/>
            </a:pPr>
            <a:r>
              <a:rPr lang="ko" sz="1500">
                <a:solidFill>
                  <a:schemeClr val="dk1"/>
                </a:solidFill>
                <a:latin typeface="Gothic A1 Medium"/>
                <a:ea typeface="Gothic A1 Medium"/>
                <a:cs typeface="Gothic A1 Medium"/>
                <a:sym typeface="Gothic A1 Medium"/>
              </a:rPr>
              <a:t>웹 게이트(화이트리스트 출력) 및</a:t>
            </a:r>
            <a:endParaRPr sz="1500">
              <a:solidFill>
                <a:schemeClr val="dk1"/>
              </a:solidFill>
              <a:latin typeface="Gothic A1 Medium"/>
              <a:ea typeface="Gothic A1 Medium"/>
              <a:cs typeface="Gothic A1 Medium"/>
              <a:sym typeface="Gothic A1 Medium"/>
            </a:endParaRPr>
          </a:p>
          <a:p>
            <a:pPr indent="0" lvl="0" marL="0" rtl="0" algn="l">
              <a:spcBef>
                <a:spcPts val="800"/>
              </a:spcBef>
              <a:spcAft>
                <a:spcPts val="0"/>
              </a:spcAft>
              <a:buClr>
                <a:schemeClr val="dk1"/>
              </a:buClr>
              <a:buSzPts val="1100"/>
              <a:buFont typeface="Arial"/>
              <a:buNone/>
            </a:pPr>
            <a:r>
              <a:rPr lang="ko" sz="1500">
                <a:solidFill>
                  <a:schemeClr val="dk1"/>
                </a:solidFill>
                <a:latin typeface="Gothic A1 Medium"/>
                <a:ea typeface="Gothic A1 Medium"/>
                <a:cs typeface="Gothic A1 Medium"/>
                <a:sym typeface="Gothic A1 Medium"/>
              </a:rPr>
              <a:t>빠른 접근을 지원하는</a:t>
            </a:r>
            <a:r>
              <a:rPr b="1" lang="ko" sz="1500">
                <a:solidFill>
                  <a:schemeClr val="dk1"/>
                </a:solidFill>
                <a:latin typeface="Gothic A1"/>
                <a:ea typeface="Gothic A1"/>
                <a:cs typeface="Gothic A1"/>
                <a:sym typeface="Gothic A1"/>
              </a:rPr>
              <a:t> 북마크</a:t>
            </a:r>
            <a:endParaRPr b="1" sz="1500">
              <a:solidFill>
                <a:schemeClr val="dk1"/>
              </a:solidFill>
              <a:latin typeface="Gothic A1"/>
              <a:ea typeface="Gothic A1"/>
              <a:cs typeface="Gothic A1"/>
              <a:sym typeface="Gothic A1"/>
            </a:endParaRPr>
          </a:p>
        </p:txBody>
      </p:sp>
      <p:sp>
        <p:nvSpPr>
          <p:cNvPr id="372" name="Google Shape;372;p37"/>
          <p:cNvSpPr txBox="1"/>
          <p:nvPr/>
        </p:nvSpPr>
        <p:spPr>
          <a:xfrm>
            <a:off x="779825" y="5534500"/>
            <a:ext cx="2861400" cy="798900"/>
          </a:xfrm>
          <a:prstGeom prst="rect">
            <a:avLst/>
          </a:prstGeom>
          <a:noFill/>
          <a:ln>
            <a:noFill/>
          </a:ln>
        </p:spPr>
        <p:txBody>
          <a:bodyPr anchorCtr="0" anchor="t" bIns="116050" lIns="116050" spcFirstLastPara="1" rIns="116050" wrap="square" tIns="116050">
            <a:spAutoFit/>
          </a:bodyPr>
          <a:lstStyle/>
          <a:p>
            <a:pPr indent="0" lvl="0" marL="0" rtl="0" algn="l">
              <a:spcBef>
                <a:spcPts val="800"/>
              </a:spcBef>
              <a:spcAft>
                <a:spcPts val="0"/>
              </a:spcAft>
              <a:buNone/>
            </a:pPr>
            <a:r>
              <a:rPr lang="ko" sz="1500">
                <a:solidFill>
                  <a:schemeClr val="dk1"/>
                </a:solidFill>
                <a:latin typeface="Gothic A1 Medium"/>
                <a:ea typeface="Gothic A1 Medium"/>
                <a:cs typeface="Gothic A1 Medium"/>
                <a:sym typeface="Gothic A1 Medium"/>
              </a:rPr>
              <a:t>교정된 이미지 형태로 웹을 </a:t>
            </a:r>
            <a:endParaRPr sz="1500">
              <a:solidFill>
                <a:schemeClr val="dk1"/>
              </a:solidFill>
              <a:latin typeface="Gothic A1 Medium"/>
              <a:ea typeface="Gothic A1 Medium"/>
              <a:cs typeface="Gothic A1 Medium"/>
              <a:sym typeface="Gothic A1 Medium"/>
            </a:endParaRPr>
          </a:p>
          <a:p>
            <a:pPr indent="0" lvl="0" marL="0" rtl="0" algn="l">
              <a:spcBef>
                <a:spcPts val="800"/>
              </a:spcBef>
              <a:spcAft>
                <a:spcPts val="0"/>
              </a:spcAft>
              <a:buClr>
                <a:schemeClr val="dk1"/>
              </a:buClr>
              <a:buSzPts val="1100"/>
              <a:buFont typeface="Arial"/>
              <a:buNone/>
            </a:pPr>
            <a:r>
              <a:rPr lang="ko" sz="1500">
                <a:solidFill>
                  <a:schemeClr val="dk1"/>
                </a:solidFill>
                <a:latin typeface="Gothic A1 Medium"/>
                <a:ea typeface="Gothic A1 Medium"/>
                <a:cs typeface="Gothic A1 Medium"/>
                <a:sym typeface="Gothic A1 Medium"/>
              </a:rPr>
              <a:t>출력하는</a:t>
            </a:r>
            <a:r>
              <a:rPr lang="ko" sz="1500">
                <a:solidFill>
                  <a:schemeClr val="dk1"/>
                </a:solidFill>
                <a:latin typeface="Gothic A1"/>
                <a:ea typeface="Gothic A1"/>
                <a:cs typeface="Gothic A1"/>
                <a:sym typeface="Gothic A1"/>
              </a:rPr>
              <a:t> </a:t>
            </a:r>
            <a:r>
              <a:rPr b="1" lang="ko" sz="1500">
                <a:solidFill>
                  <a:schemeClr val="dk1"/>
                </a:solidFill>
                <a:latin typeface="Gothic A1"/>
                <a:ea typeface="Gothic A1"/>
                <a:cs typeface="Gothic A1"/>
                <a:sym typeface="Gothic A1"/>
              </a:rPr>
              <a:t>화면인쇄</a:t>
            </a:r>
            <a:endParaRPr sz="1500">
              <a:solidFill>
                <a:schemeClr val="dk1"/>
              </a:solidFill>
              <a:latin typeface="Gothic A1 Medium"/>
              <a:ea typeface="Gothic A1 Medium"/>
              <a:cs typeface="Gothic A1 Medium"/>
              <a:sym typeface="Gothic A1 Medium"/>
            </a:endParaRPr>
          </a:p>
        </p:txBody>
      </p:sp>
      <p:sp>
        <p:nvSpPr>
          <p:cNvPr id="373" name="Google Shape;373;p37"/>
          <p:cNvSpPr txBox="1"/>
          <p:nvPr/>
        </p:nvSpPr>
        <p:spPr>
          <a:xfrm>
            <a:off x="3693600" y="5534500"/>
            <a:ext cx="2861400" cy="798900"/>
          </a:xfrm>
          <a:prstGeom prst="rect">
            <a:avLst/>
          </a:prstGeom>
          <a:noFill/>
          <a:ln>
            <a:noFill/>
          </a:ln>
        </p:spPr>
        <p:txBody>
          <a:bodyPr anchorCtr="0" anchor="t" bIns="116050" lIns="116050" spcFirstLastPara="1" rIns="116050" wrap="square" tIns="116050">
            <a:spAutoFit/>
          </a:bodyPr>
          <a:lstStyle/>
          <a:p>
            <a:pPr indent="0" lvl="0" marL="0" rtl="0" algn="l">
              <a:spcBef>
                <a:spcPts val="800"/>
              </a:spcBef>
              <a:spcAft>
                <a:spcPts val="0"/>
              </a:spcAft>
              <a:buNone/>
            </a:pPr>
            <a:r>
              <a:rPr lang="ko" sz="1500">
                <a:solidFill>
                  <a:schemeClr val="dk1"/>
                </a:solidFill>
                <a:latin typeface="Gothic A1 Medium"/>
                <a:ea typeface="Gothic A1 Medium"/>
                <a:cs typeface="Gothic A1 Medium"/>
                <a:sym typeface="Gothic A1 Medium"/>
              </a:rPr>
              <a:t>제한적 시나리오 대응을 위한 </a:t>
            </a:r>
            <a:endParaRPr sz="1500">
              <a:solidFill>
                <a:schemeClr val="dk1"/>
              </a:solidFill>
              <a:latin typeface="Gothic A1 Medium"/>
              <a:ea typeface="Gothic A1 Medium"/>
              <a:cs typeface="Gothic A1 Medium"/>
              <a:sym typeface="Gothic A1 Medium"/>
            </a:endParaRPr>
          </a:p>
          <a:p>
            <a:pPr indent="0" lvl="0" marL="0" rtl="0" algn="l">
              <a:spcBef>
                <a:spcPts val="800"/>
              </a:spcBef>
              <a:spcAft>
                <a:spcPts val="0"/>
              </a:spcAft>
              <a:buClr>
                <a:schemeClr val="dk1"/>
              </a:buClr>
              <a:buSzPts val="1100"/>
              <a:buFont typeface="Arial"/>
              <a:buNone/>
            </a:pPr>
            <a:r>
              <a:rPr lang="ko" sz="1500">
                <a:solidFill>
                  <a:schemeClr val="dk1"/>
                </a:solidFill>
                <a:latin typeface="Gothic A1 Medium"/>
                <a:ea typeface="Gothic A1 Medium"/>
                <a:cs typeface="Gothic A1 Medium"/>
                <a:sym typeface="Gothic A1 Medium"/>
              </a:rPr>
              <a:t>안전 전환기능</a:t>
            </a:r>
            <a:r>
              <a:rPr lang="ko" sz="1500">
                <a:solidFill>
                  <a:schemeClr val="dk1"/>
                </a:solidFill>
                <a:latin typeface="Gothic A1"/>
                <a:ea typeface="Gothic A1"/>
                <a:cs typeface="Gothic A1"/>
                <a:sym typeface="Gothic A1"/>
              </a:rPr>
              <a:t> </a:t>
            </a:r>
            <a:r>
              <a:rPr b="1" lang="ko" sz="1500">
                <a:solidFill>
                  <a:schemeClr val="dk1"/>
                </a:solidFill>
                <a:latin typeface="Gothic A1"/>
                <a:ea typeface="Gothic A1"/>
                <a:cs typeface="Gothic A1"/>
                <a:sym typeface="Gothic A1"/>
              </a:rPr>
              <a:t>원격 해제</a:t>
            </a:r>
            <a:endParaRPr sz="1500">
              <a:solidFill>
                <a:schemeClr val="dk1"/>
              </a:solidFill>
              <a:latin typeface="Gothic A1 Medium"/>
              <a:ea typeface="Gothic A1 Medium"/>
              <a:cs typeface="Gothic A1 Medium"/>
              <a:sym typeface="Gothic A1 Medium"/>
            </a:endParaRPr>
          </a:p>
        </p:txBody>
      </p:sp>
      <p:pic>
        <p:nvPicPr>
          <p:cNvPr id="374" name="Google Shape;374;p37"/>
          <p:cNvPicPr preferRelativeResize="0"/>
          <p:nvPr/>
        </p:nvPicPr>
        <p:blipFill>
          <a:blip r:embed="rId4">
            <a:alphaModFix/>
          </a:blip>
          <a:stretch>
            <a:fillRect/>
          </a:stretch>
        </p:blipFill>
        <p:spPr>
          <a:xfrm>
            <a:off x="418875" y="4685075"/>
            <a:ext cx="10095377" cy="357225"/>
          </a:xfrm>
          <a:prstGeom prst="rect">
            <a:avLst/>
          </a:prstGeom>
          <a:noFill/>
          <a:ln>
            <a:noFill/>
          </a:ln>
        </p:spPr>
      </p:pic>
      <p:cxnSp>
        <p:nvCxnSpPr>
          <p:cNvPr id="375" name="Google Shape;375;p37"/>
          <p:cNvCxnSpPr>
            <a:stCxn id="370" idx="3"/>
            <a:endCxn id="371" idx="3"/>
          </p:cNvCxnSpPr>
          <p:nvPr/>
        </p:nvCxnSpPr>
        <p:spPr>
          <a:xfrm>
            <a:off x="8970300" y="2360750"/>
            <a:ext cx="768900" cy="3573300"/>
          </a:xfrm>
          <a:prstGeom prst="curvedConnector3">
            <a:avLst>
              <a:gd fmla="val 130953" name="adj1"/>
            </a:avLst>
          </a:prstGeom>
          <a:noFill/>
          <a:ln cap="flat" cmpd="sng" w="19050">
            <a:solidFill>
              <a:srgbClr val="980000"/>
            </a:solidFill>
            <a:prstDash val="solid"/>
            <a:round/>
            <a:headEnd len="med" w="med" type="none"/>
            <a:tailEnd len="med" w="med" type="triangle"/>
          </a:ln>
        </p:spPr>
      </p:cxnSp>
      <p:pic>
        <p:nvPicPr>
          <p:cNvPr id="376" name="Google Shape;376;p37"/>
          <p:cNvPicPr preferRelativeResize="0"/>
          <p:nvPr/>
        </p:nvPicPr>
        <p:blipFill>
          <a:blip r:embed="rId5">
            <a:alphaModFix/>
          </a:blip>
          <a:stretch>
            <a:fillRect/>
          </a:stretch>
        </p:blipFill>
        <p:spPr>
          <a:xfrm>
            <a:off x="5323025" y="2734487"/>
            <a:ext cx="2374826" cy="2413027"/>
          </a:xfrm>
          <a:prstGeom prst="rect">
            <a:avLst/>
          </a:prstGeom>
          <a:noFill/>
          <a:ln>
            <a:noFill/>
          </a:ln>
        </p:spPr>
      </p:pic>
      <p:sp>
        <p:nvSpPr>
          <p:cNvPr id="377" name="Google Shape;377;p37"/>
          <p:cNvSpPr/>
          <p:nvPr/>
        </p:nvSpPr>
        <p:spPr>
          <a:xfrm>
            <a:off x="5323025" y="3408800"/>
            <a:ext cx="2374800" cy="491700"/>
          </a:xfrm>
          <a:prstGeom prst="rect">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8" name="Google Shape;378;p37"/>
          <p:cNvCxnSpPr>
            <a:stCxn id="377" idx="1"/>
            <a:endCxn id="372" idx="1"/>
          </p:cNvCxnSpPr>
          <p:nvPr/>
        </p:nvCxnSpPr>
        <p:spPr>
          <a:xfrm flipH="1">
            <a:off x="779825" y="3654650"/>
            <a:ext cx="4543200" cy="2279400"/>
          </a:xfrm>
          <a:prstGeom prst="curvedConnector3">
            <a:avLst>
              <a:gd fmla="val 105241" name="adj1"/>
            </a:avLst>
          </a:prstGeom>
          <a:noFill/>
          <a:ln cap="flat" cmpd="sng" w="19050">
            <a:solidFill>
              <a:srgbClr val="980000"/>
            </a:solidFill>
            <a:prstDash val="solid"/>
            <a:round/>
            <a:headEnd len="med" w="med" type="none"/>
            <a:tailEnd len="med" w="med" type="triangle"/>
          </a:ln>
        </p:spPr>
      </p:cxnSp>
      <p:cxnSp>
        <p:nvCxnSpPr>
          <p:cNvPr id="379" name="Google Shape;379;p37"/>
          <p:cNvCxnSpPr>
            <a:stCxn id="380" idx="1"/>
            <a:endCxn id="373" idx="1"/>
          </p:cNvCxnSpPr>
          <p:nvPr/>
        </p:nvCxnSpPr>
        <p:spPr>
          <a:xfrm flipH="1">
            <a:off x="3693725" y="4242227"/>
            <a:ext cx="1629300" cy="1691700"/>
          </a:xfrm>
          <a:prstGeom prst="curvedConnector3">
            <a:avLst>
              <a:gd fmla="val 114623" name="adj1"/>
            </a:avLst>
          </a:prstGeom>
          <a:noFill/>
          <a:ln cap="flat" cmpd="sng" w="19050">
            <a:solidFill>
              <a:srgbClr val="980000"/>
            </a:solidFill>
            <a:prstDash val="solid"/>
            <a:round/>
            <a:headEnd len="med" w="med" type="none"/>
            <a:tailEnd len="med" w="med" type="triangle"/>
          </a:ln>
        </p:spPr>
      </p:cxnSp>
      <p:sp>
        <p:nvSpPr>
          <p:cNvPr id="380" name="Google Shape;380;p37"/>
          <p:cNvSpPr/>
          <p:nvPr/>
        </p:nvSpPr>
        <p:spPr>
          <a:xfrm>
            <a:off x="5323025" y="3996377"/>
            <a:ext cx="2374800" cy="491700"/>
          </a:xfrm>
          <a:prstGeom prst="rect">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1" name="Google Shape;381;p37"/>
          <p:cNvPicPr preferRelativeResize="0"/>
          <p:nvPr/>
        </p:nvPicPr>
        <p:blipFill>
          <a:blip r:embed="rId4">
            <a:alphaModFix/>
          </a:blip>
          <a:stretch>
            <a:fillRect/>
          </a:stretch>
        </p:blipFill>
        <p:spPr>
          <a:xfrm>
            <a:off x="5323025" y="2377250"/>
            <a:ext cx="2374801" cy="357225"/>
          </a:xfrm>
          <a:prstGeom prst="rect">
            <a:avLst/>
          </a:prstGeom>
          <a:noFill/>
          <a:ln>
            <a:noFill/>
          </a:ln>
        </p:spPr>
      </p:pic>
      <p:pic>
        <p:nvPicPr>
          <p:cNvPr id="382" name="Google Shape;382;p37"/>
          <p:cNvPicPr preferRelativeResize="0"/>
          <p:nvPr/>
        </p:nvPicPr>
        <p:blipFill>
          <a:blip r:embed="rId4">
            <a:alphaModFix/>
          </a:blip>
          <a:stretch>
            <a:fillRect/>
          </a:stretch>
        </p:blipFill>
        <p:spPr>
          <a:xfrm>
            <a:off x="5323025" y="4909463"/>
            <a:ext cx="2374801" cy="357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20"/>
          <p:cNvPicPr preferRelativeResize="0"/>
          <p:nvPr/>
        </p:nvPicPr>
        <p:blipFill>
          <a:blip r:embed="rId3">
            <a:alphaModFix/>
          </a:blip>
          <a:stretch>
            <a:fillRect/>
          </a:stretch>
        </p:blipFill>
        <p:spPr>
          <a:xfrm>
            <a:off x="0" y="2650575"/>
            <a:ext cx="10692000" cy="4062950"/>
          </a:xfrm>
          <a:prstGeom prst="rect">
            <a:avLst/>
          </a:prstGeom>
          <a:noFill/>
          <a:ln>
            <a:noFill/>
          </a:ln>
        </p:spPr>
      </p:pic>
      <p:sp>
        <p:nvSpPr>
          <p:cNvPr id="87" name="Google Shape;87;p20"/>
          <p:cNvSpPr txBox="1"/>
          <p:nvPr/>
        </p:nvSpPr>
        <p:spPr>
          <a:xfrm>
            <a:off x="613453" y="779100"/>
            <a:ext cx="9280800" cy="6501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0"/>
              </a:spcAft>
              <a:buClr>
                <a:schemeClr val="dk1"/>
              </a:buClr>
              <a:buSzPts val="1100"/>
              <a:buFont typeface="Arial"/>
              <a:buNone/>
            </a:pPr>
            <a:r>
              <a:rPr lang="ko" sz="2700">
                <a:solidFill>
                  <a:srgbClr val="2888BD"/>
                </a:solidFill>
                <a:latin typeface="Gothic A1 ExtraBold"/>
                <a:ea typeface="Gothic A1 ExtraBold"/>
                <a:cs typeface="Gothic A1 ExtraBold"/>
                <a:sym typeface="Gothic A1 ExtraBold"/>
              </a:rPr>
              <a:t>제로 트러스트는 가장 진보적인 보안 모델입니다</a:t>
            </a:r>
            <a:endParaRPr sz="2700">
              <a:solidFill>
                <a:srgbClr val="2888BD"/>
              </a:solidFill>
              <a:latin typeface="Gothic A1 ExtraBold"/>
              <a:ea typeface="Gothic A1 ExtraBold"/>
              <a:cs typeface="Gothic A1 ExtraBold"/>
              <a:sym typeface="Gothic A1 ExtraBold"/>
            </a:endParaRPr>
          </a:p>
        </p:txBody>
      </p:sp>
      <p:sp>
        <p:nvSpPr>
          <p:cNvPr id="88" name="Google Shape;88;p20"/>
          <p:cNvSpPr txBox="1"/>
          <p:nvPr/>
        </p:nvSpPr>
        <p:spPr>
          <a:xfrm>
            <a:off x="613450" y="1605600"/>
            <a:ext cx="9280800" cy="1065600"/>
          </a:xfrm>
          <a:prstGeom prst="rect">
            <a:avLst/>
          </a:prstGeom>
          <a:noFill/>
          <a:ln>
            <a:noFill/>
          </a:ln>
        </p:spPr>
        <p:txBody>
          <a:bodyPr anchorCtr="0" anchor="t" bIns="116050" lIns="116050" spcFirstLastPara="1" rIns="116050" wrap="square" tIns="116050">
            <a:spAutoFit/>
          </a:bodyPr>
          <a:lstStyle/>
          <a:p>
            <a:pPr indent="0" lvl="0" marL="0" rtl="0" algn="l">
              <a:lnSpc>
                <a:spcPct val="130000"/>
              </a:lnSpc>
              <a:spcBef>
                <a:spcPts val="0"/>
              </a:spcBef>
              <a:spcAft>
                <a:spcPts val="0"/>
              </a:spcAft>
              <a:buClr>
                <a:schemeClr val="dk1"/>
              </a:buClr>
              <a:buSzPts val="1100"/>
              <a:buFont typeface="Arial"/>
              <a:buNone/>
            </a:pPr>
            <a:r>
              <a:rPr lang="ko" sz="1500">
                <a:solidFill>
                  <a:schemeClr val="dk1"/>
                </a:solidFill>
                <a:latin typeface="Gothic A1"/>
                <a:ea typeface="Gothic A1"/>
                <a:cs typeface="Gothic A1"/>
                <a:sym typeface="Gothic A1"/>
              </a:rPr>
              <a:t>“제로 트러스트” 모델은 망의 내∙외부 어디에서나 사용자 및 단말기가 네트워크나 데이터에 접근을 요청하는 순간마다 보안시스템을 통과한 경우라도 절대 신뢰하지 않는 것을 기본원칙으로 하는 </a:t>
            </a:r>
            <a:endParaRPr sz="1500">
              <a:solidFill>
                <a:schemeClr val="dk1"/>
              </a:solidFill>
              <a:latin typeface="Gothic A1"/>
              <a:ea typeface="Gothic A1"/>
              <a:cs typeface="Gothic A1"/>
              <a:sym typeface="Gothic A1"/>
            </a:endParaRPr>
          </a:p>
          <a:p>
            <a:pPr indent="0" lvl="0" marL="0" rtl="0" algn="l">
              <a:lnSpc>
                <a:spcPct val="130000"/>
              </a:lnSpc>
              <a:spcBef>
                <a:spcPts val="0"/>
              </a:spcBef>
              <a:spcAft>
                <a:spcPts val="0"/>
              </a:spcAft>
              <a:buClr>
                <a:schemeClr val="dk1"/>
              </a:buClr>
              <a:buSzPts val="1100"/>
              <a:buFont typeface="Arial"/>
              <a:buNone/>
            </a:pPr>
            <a:r>
              <a:rPr lang="ko" sz="1500">
                <a:solidFill>
                  <a:schemeClr val="dk1"/>
                </a:solidFill>
                <a:latin typeface="Gothic A1"/>
                <a:ea typeface="Gothic A1"/>
                <a:cs typeface="Gothic A1"/>
                <a:sym typeface="Gothic A1"/>
              </a:rPr>
              <a:t>가장 진보적이고 근본적인 보안 모델입니다. </a:t>
            </a:r>
            <a:endParaRPr sz="1500">
              <a:solidFill>
                <a:schemeClr val="dk1"/>
              </a:solidFill>
              <a:latin typeface="Gothic A1"/>
              <a:ea typeface="Gothic A1"/>
              <a:cs typeface="Gothic A1"/>
              <a:sym typeface="Gothic A1"/>
            </a:endParaRPr>
          </a:p>
        </p:txBody>
      </p:sp>
      <p:grpSp>
        <p:nvGrpSpPr>
          <p:cNvPr id="89" name="Google Shape;89;p20"/>
          <p:cNvGrpSpPr/>
          <p:nvPr/>
        </p:nvGrpSpPr>
        <p:grpSpPr>
          <a:xfrm>
            <a:off x="7121675" y="3519913"/>
            <a:ext cx="3000000" cy="2563363"/>
            <a:chOff x="7350275" y="3519913"/>
            <a:chExt cx="3000000" cy="2563363"/>
          </a:xfrm>
        </p:grpSpPr>
        <p:sp>
          <p:nvSpPr>
            <p:cNvPr id="90" name="Google Shape;90;p20"/>
            <p:cNvSpPr txBox="1"/>
            <p:nvPr/>
          </p:nvSpPr>
          <p:spPr>
            <a:xfrm>
              <a:off x="7350275" y="3519913"/>
              <a:ext cx="3000000" cy="4155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b="1" lang="ko" sz="1500">
                  <a:solidFill>
                    <a:schemeClr val="dk1"/>
                  </a:solidFill>
                  <a:latin typeface="Gothic A1"/>
                  <a:ea typeface="Gothic A1"/>
                  <a:cs typeface="Gothic A1"/>
                  <a:sym typeface="Gothic A1"/>
                </a:rPr>
                <a:t>위협 가정</a:t>
              </a:r>
              <a:endParaRPr/>
            </a:p>
          </p:txBody>
        </p:sp>
        <p:sp>
          <p:nvSpPr>
            <p:cNvPr id="91" name="Google Shape;91;p20"/>
            <p:cNvSpPr txBox="1"/>
            <p:nvPr/>
          </p:nvSpPr>
          <p:spPr>
            <a:xfrm>
              <a:off x="7350275" y="5402875"/>
              <a:ext cx="3000000" cy="6804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Clr>
                  <a:schemeClr val="dk1"/>
                </a:buClr>
                <a:buSzPts val="1100"/>
                <a:buFont typeface="Arial"/>
                <a:buNone/>
              </a:pPr>
              <a:r>
                <a:rPr lang="ko">
                  <a:solidFill>
                    <a:schemeClr val="dk1"/>
                  </a:solidFill>
                  <a:latin typeface="Gothic A1"/>
                  <a:ea typeface="Gothic A1"/>
                  <a:cs typeface="Gothic A1"/>
                  <a:sym typeface="Gothic A1"/>
                </a:rPr>
                <a:t>모든 연결이 위험할 수 있다고</a:t>
              </a:r>
              <a:br>
                <a:rPr lang="ko">
                  <a:solidFill>
                    <a:schemeClr val="dk1"/>
                  </a:solidFill>
                  <a:latin typeface="Gothic A1"/>
                  <a:ea typeface="Gothic A1"/>
                  <a:cs typeface="Gothic A1"/>
                  <a:sym typeface="Gothic A1"/>
                </a:rPr>
              </a:br>
              <a:r>
                <a:rPr lang="ko">
                  <a:solidFill>
                    <a:schemeClr val="dk1"/>
                  </a:solidFill>
                  <a:latin typeface="Gothic A1"/>
                  <a:ea typeface="Gothic A1"/>
                  <a:cs typeface="Gothic A1"/>
                  <a:sym typeface="Gothic A1"/>
                </a:rPr>
                <a:t>가정하고, 지속적으로 모니터링</a:t>
              </a:r>
              <a:endParaRPr sz="1300"/>
            </a:p>
          </p:txBody>
        </p:sp>
        <p:sp>
          <p:nvSpPr>
            <p:cNvPr id="92" name="Google Shape;92;p20"/>
            <p:cNvSpPr/>
            <p:nvPr/>
          </p:nvSpPr>
          <p:spPr>
            <a:xfrm>
              <a:off x="8133275" y="3954513"/>
              <a:ext cx="1434000" cy="1391100"/>
            </a:xfrm>
            <a:prstGeom prst="ellipse">
              <a:avLst/>
            </a:prstGeom>
            <a:solidFill>
              <a:schemeClr val="lt1"/>
            </a:solidFill>
            <a:ln cap="flat" cmpd="sng" w="9525">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3" name="Google Shape;93;p20"/>
            <p:cNvPicPr preferRelativeResize="0"/>
            <p:nvPr/>
          </p:nvPicPr>
          <p:blipFill>
            <a:blip r:embed="rId4">
              <a:alphaModFix/>
            </a:blip>
            <a:stretch>
              <a:fillRect/>
            </a:stretch>
          </p:blipFill>
          <p:spPr>
            <a:xfrm>
              <a:off x="8492388" y="4366052"/>
              <a:ext cx="715775" cy="568033"/>
            </a:xfrm>
            <a:prstGeom prst="rect">
              <a:avLst/>
            </a:prstGeom>
            <a:noFill/>
            <a:ln>
              <a:noFill/>
            </a:ln>
          </p:spPr>
        </p:pic>
      </p:grpSp>
      <p:grpSp>
        <p:nvGrpSpPr>
          <p:cNvPr id="94" name="Google Shape;94;p20"/>
          <p:cNvGrpSpPr/>
          <p:nvPr/>
        </p:nvGrpSpPr>
        <p:grpSpPr>
          <a:xfrm>
            <a:off x="3846000" y="3519913"/>
            <a:ext cx="3000000" cy="2563363"/>
            <a:chOff x="3846000" y="3519913"/>
            <a:chExt cx="3000000" cy="2563363"/>
          </a:xfrm>
        </p:grpSpPr>
        <p:sp>
          <p:nvSpPr>
            <p:cNvPr id="95" name="Google Shape;95;p20"/>
            <p:cNvSpPr txBox="1"/>
            <p:nvPr/>
          </p:nvSpPr>
          <p:spPr>
            <a:xfrm>
              <a:off x="3846000" y="3519913"/>
              <a:ext cx="3000000" cy="4155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b="1" lang="ko" sz="1500">
                  <a:solidFill>
                    <a:schemeClr val="dk1"/>
                  </a:solidFill>
                  <a:latin typeface="Gothic A1"/>
                  <a:ea typeface="Gothic A1"/>
                  <a:cs typeface="Gothic A1"/>
                  <a:sym typeface="Gothic A1"/>
                </a:rPr>
                <a:t>최소 권한 접근</a:t>
              </a:r>
              <a:endParaRPr/>
            </a:p>
          </p:txBody>
        </p:sp>
        <p:sp>
          <p:nvSpPr>
            <p:cNvPr id="96" name="Google Shape;96;p20"/>
            <p:cNvSpPr txBox="1"/>
            <p:nvPr/>
          </p:nvSpPr>
          <p:spPr>
            <a:xfrm>
              <a:off x="4159650" y="5402875"/>
              <a:ext cx="2372700" cy="6804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ko">
                  <a:solidFill>
                    <a:schemeClr val="dk1"/>
                  </a:solidFill>
                  <a:latin typeface="Gothic A1"/>
                  <a:ea typeface="Gothic A1"/>
                  <a:cs typeface="Gothic A1"/>
                  <a:sym typeface="Gothic A1"/>
                </a:rPr>
                <a:t>사용자와 기기에 꼭 필요한 권한만 부여</a:t>
              </a:r>
              <a:endParaRPr>
                <a:solidFill>
                  <a:schemeClr val="dk1"/>
                </a:solidFill>
                <a:latin typeface="Gothic A1"/>
                <a:ea typeface="Gothic A1"/>
                <a:cs typeface="Gothic A1"/>
                <a:sym typeface="Gothic A1"/>
              </a:endParaRPr>
            </a:p>
          </p:txBody>
        </p:sp>
        <p:sp>
          <p:nvSpPr>
            <p:cNvPr id="97" name="Google Shape;97;p20"/>
            <p:cNvSpPr/>
            <p:nvPr/>
          </p:nvSpPr>
          <p:spPr>
            <a:xfrm>
              <a:off x="4629000" y="3954513"/>
              <a:ext cx="1434000" cy="1391100"/>
            </a:xfrm>
            <a:prstGeom prst="ellipse">
              <a:avLst/>
            </a:prstGeom>
            <a:solidFill>
              <a:schemeClr val="lt1"/>
            </a:solidFill>
            <a:ln cap="flat" cmpd="sng" w="9525">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8" name="Google Shape;98;p20"/>
            <p:cNvPicPr preferRelativeResize="0"/>
            <p:nvPr/>
          </p:nvPicPr>
          <p:blipFill>
            <a:blip r:embed="rId5">
              <a:alphaModFix/>
            </a:blip>
            <a:stretch>
              <a:fillRect/>
            </a:stretch>
          </p:blipFill>
          <p:spPr>
            <a:xfrm>
              <a:off x="4988113" y="4398312"/>
              <a:ext cx="715785" cy="541675"/>
            </a:xfrm>
            <a:prstGeom prst="rect">
              <a:avLst/>
            </a:prstGeom>
            <a:noFill/>
            <a:ln>
              <a:noFill/>
            </a:ln>
          </p:spPr>
        </p:pic>
      </p:grpSp>
      <p:grpSp>
        <p:nvGrpSpPr>
          <p:cNvPr id="99" name="Google Shape;99;p20"/>
          <p:cNvGrpSpPr/>
          <p:nvPr/>
        </p:nvGrpSpPr>
        <p:grpSpPr>
          <a:xfrm>
            <a:off x="570325" y="3519913"/>
            <a:ext cx="3000000" cy="2563363"/>
            <a:chOff x="341725" y="3519913"/>
            <a:chExt cx="3000000" cy="2563363"/>
          </a:xfrm>
        </p:grpSpPr>
        <p:sp>
          <p:nvSpPr>
            <p:cNvPr id="100" name="Google Shape;100;p20"/>
            <p:cNvSpPr txBox="1"/>
            <p:nvPr/>
          </p:nvSpPr>
          <p:spPr>
            <a:xfrm>
              <a:off x="341725" y="3519913"/>
              <a:ext cx="3000000" cy="4155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b="1" lang="ko" sz="1500">
                  <a:solidFill>
                    <a:schemeClr val="dk1"/>
                  </a:solidFill>
                  <a:latin typeface="Gothic A1"/>
                  <a:ea typeface="Gothic A1"/>
                  <a:cs typeface="Gothic A1"/>
                  <a:sym typeface="Gothic A1"/>
                </a:rPr>
                <a:t>명시적 검증</a:t>
              </a:r>
              <a:endParaRPr/>
            </a:p>
          </p:txBody>
        </p:sp>
        <p:sp>
          <p:nvSpPr>
            <p:cNvPr id="101" name="Google Shape;101;p20"/>
            <p:cNvSpPr txBox="1"/>
            <p:nvPr/>
          </p:nvSpPr>
          <p:spPr>
            <a:xfrm>
              <a:off x="655375" y="5402875"/>
              <a:ext cx="2372700" cy="6804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ko">
                  <a:solidFill>
                    <a:schemeClr val="dk1"/>
                  </a:solidFill>
                  <a:latin typeface="Gothic A1"/>
                  <a:ea typeface="Gothic A1"/>
                  <a:cs typeface="Gothic A1"/>
                  <a:sym typeface="Gothic A1"/>
                </a:rPr>
                <a:t>사용자 신원과 기기 상태를 항상 검증</a:t>
              </a:r>
              <a:endParaRPr sz="1300"/>
            </a:p>
          </p:txBody>
        </p:sp>
        <p:sp>
          <p:nvSpPr>
            <p:cNvPr id="102" name="Google Shape;102;p20"/>
            <p:cNvSpPr/>
            <p:nvPr/>
          </p:nvSpPr>
          <p:spPr>
            <a:xfrm>
              <a:off x="1124725" y="3954513"/>
              <a:ext cx="1434000" cy="1391100"/>
            </a:xfrm>
            <a:prstGeom prst="ellipse">
              <a:avLst/>
            </a:prstGeom>
            <a:solidFill>
              <a:schemeClr val="lt1"/>
            </a:solidFill>
            <a:ln cap="flat" cmpd="sng" w="9525">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3" name="Google Shape;103;p20"/>
            <p:cNvPicPr preferRelativeResize="0"/>
            <p:nvPr/>
          </p:nvPicPr>
          <p:blipFill>
            <a:blip r:embed="rId6">
              <a:alphaModFix/>
            </a:blip>
            <a:stretch>
              <a:fillRect/>
            </a:stretch>
          </p:blipFill>
          <p:spPr>
            <a:xfrm>
              <a:off x="1483825" y="4287176"/>
              <a:ext cx="715775" cy="725799"/>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8"/>
          <p:cNvSpPr txBox="1"/>
          <p:nvPr/>
        </p:nvSpPr>
        <p:spPr>
          <a:xfrm>
            <a:off x="613450" y="779100"/>
            <a:ext cx="5546400" cy="11487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1500"/>
              </a:spcAft>
              <a:buNone/>
            </a:pPr>
            <a:r>
              <a:rPr lang="ko" sz="2700">
                <a:solidFill>
                  <a:srgbClr val="008ED1"/>
                </a:solidFill>
                <a:latin typeface="Gothic A1 ExtraBold"/>
                <a:ea typeface="Gothic A1 ExtraBold"/>
                <a:cs typeface="Gothic A1 ExtraBold"/>
                <a:sym typeface="Gothic A1 ExtraBold"/>
              </a:rPr>
              <a:t>영상 플랫폼 콘텐츠를 </a:t>
            </a:r>
            <a:br>
              <a:rPr lang="ko" sz="2700">
                <a:solidFill>
                  <a:srgbClr val="008ED1"/>
                </a:solidFill>
                <a:latin typeface="Gothic A1 ExtraBold"/>
                <a:ea typeface="Gothic A1 ExtraBold"/>
                <a:cs typeface="Gothic A1 ExtraBold"/>
                <a:sym typeface="Gothic A1 ExtraBold"/>
              </a:rPr>
            </a:br>
            <a:r>
              <a:rPr lang="ko" sz="2700">
                <a:solidFill>
                  <a:srgbClr val="008ED1"/>
                </a:solidFill>
                <a:latin typeface="Gothic A1 ExtraBold"/>
                <a:ea typeface="Gothic A1 ExtraBold"/>
                <a:cs typeface="Gothic A1 ExtraBold"/>
                <a:sym typeface="Gothic A1 ExtraBold"/>
              </a:rPr>
              <a:t>인터넷 격리 환경에서 실행합니다</a:t>
            </a:r>
            <a:endParaRPr sz="2700">
              <a:solidFill>
                <a:srgbClr val="008ED1"/>
              </a:solidFill>
              <a:latin typeface="Gothic A1 ExtraBold"/>
              <a:ea typeface="Gothic A1 ExtraBold"/>
              <a:cs typeface="Gothic A1 ExtraBold"/>
              <a:sym typeface="Gothic A1 ExtraBold"/>
            </a:endParaRPr>
          </a:p>
        </p:txBody>
      </p:sp>
      <p:sp>
        <p:nvSpPr>
          <p:cNvPr id="388" name="Google Shape;388;p38"/>
          <p:cNvSpPr txBox="1"/>
          <p:nvPr/>
        </p:nvSpPr>
        <p:spPr>
          <a:xfrm>
            <a:off x="7997000" y="6105650"/>
            <a:ext cx="1564800" cy="4155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ko" sz="1500">
                <a:solidFill>
                  <a:schemeClr val="dk1"/>
                </a:solidFill>
                <a:latin typeface="Gothic A1"/>
                <a:ea typeface="Gothic A1"/>
                <a:cs typeface="Gothic A1"/>
                <a:sym typeface="Gothic A1"/>
              </a:rPr>
              <a:t>원격 강의 수강</a:t>
            </a:r>
            <a:endParaRPr b="1" sz="1500"/>
          </a:p>
        </p:txBody>
      </p:sp>
      <p:sp>
        <p:nvSpPr>
          <p:cNvPr id="389" name="Google Shape;389;p38"/>
          <p:cNvSpPr txBox="1"/>
          <p:nvPr/>
        </p:nvSpPr>
        <p:spPr>
          <a:xfrm>
            <a:off x="4620550" y="6105650"/>
            <a:ext cx="2319300" cy="704100"/>
          </a:xfrm>
          <a:prstGeom prst="rect">
            <a:avLst/>
          </a:prstGeom>
          <a:noFill/>
          <a:ln>
            <a:noFill/>
          </a:ln>
        </p:spPr>
        <p:txBody>
          <a:bodyPr anchorCtr="0" anchor="t" bIns="91425" lIns="91425" spcFirstLastPara="1" rIns="91425" wrap="square" tIns="91425">
            <a:spAutoFit/>
          </a:bodyPr>
          <a:lstStyle/>
          <a:p>
            <a:pPr indent="0" lvl="0" marL="0" rtl="0" algn="ctr">
              <a:lnSpc>
                <a:spcPct val="125000"/>
              </a:lnSpc>
              <a:spcBef>
                <a:spcPts val="800"/>
              </a:spcBef>
              <a:spcAft>
                <a:spcPts val="0"/>
              </a:spcAft>
              <a:buNone/>
            </a:pPr>
            <a:r>
              <a:rPr b="1" lang="ko" sz="1500">
                <a:solidFill>
                  <a:schemeClr val="dk1"/>
                </a:solidFill>
                <a:latin typeface="Gothic A1"/>
                <a:ea typeface="Gothic A1"/>
                <a:cs typeface="Gothic A1"/>
                <a:sym typeface="Gothic A1"/>
              </a:rPr>
              <a:t>넷플릭스, 유튜브, 네이버TV 등 </a:t>
            </a:r>
            <a:r>
              <a:rPr b="1" lang="ko" sz="1500">
                <a:solidFill>
                  <a:schemeClr val="dk1"/>
                </a:solidFill>
                <a:latin typeface="Gothic A1"/>
                <a:ea typeface="Gothic A1"/>
                <a:cs typeface="Gothic A1"/>
                <a:sym typeface="Gothic A1"/>
              </a:rPr>
              <a:t>OTT</a:t>
            </a:r>
            <a:endParaRPr b="1" sz="1500">
              <a:solidFill>
                <a:schemeClr val="dk1"/>
              </a:solidFill>
              <a:latin typeface="Gothic A1"/>
              <a:ea typeface="Gothic A1"/>
              <a:cs typeface="Gothic A1"/>
              <a:sym typeface="Gothic A1"/>
            </a:endParaRPr>
          </a:p>
        </p:txBody>
      </p:sp>
      <p:sp>
        <p:nvSpPr>
          <p:cNvPr id="390" name="Google Shape;390;p38"/>
          <p:cNvSpPr txBox="1"/>
          <p:nvPr/>
        </p:nvSpPr>
        <p:spPr>
          <a:xfrm>
            <a:off x="1842304" y="6105650"/>
            <a:ext cx="1038300" cy="4155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ko" sz="1500">
                <a:solidFill>
                  <a:schemeClr val="dk1"/>
                </a:solidFill>
                <a:latin typeface="Gothic A1"/>
                <a:ea typeface="Gothic A1"/>
                <a:cs typeface="Gothic A1"/>
                <a:sym typeface="Gothic A1"/>
              </a:rPr>
              <a:t>화상회의</a:t>
            </a:r>
            <a:endParaRPr b="1" sz="1500"/>
          </a:p>
        </p:txBody>
      </p:sp>
      <p:pic>
        <p:nvPicPr>
          <p:cNvPr id="391" name="Google Shape;391;p38"/>
          <p:cNvPicPr preferRelativeResize="0"/>
          <p:nvPr/>
        </p:nvPicPr>
        <p:blipFill>
          <a:blip r:embed="rId3">
            <a:alphaModFix/>
          </a:blip>
          <a:stretch>
            <a:fillRect/>
          </a:stretch>
        </p:blipFill>
        <p:spPr>
          <a:xfrm>
            <a:off x="4390975" y="3914412"/>
            <a:ext cx="2867226" cy="2251184"/>
          </a:xfrm>
          <a:prstGeom prst="rect">
            <a:avLst/>
          </a:prstGeom>
          <a:noFill/>
          <a:ln>
            <a:noFill/>
          </a:ln>
        </p:spPr>
      </p:pic>
      <p:pic>
        <p:nvPicPr>
          <p:cNvPr id="392" name="Google Shape;392;p38"/>
          <p:cNvPicPr preferRelativeResize="0"/>
          <p:nvPr/>
        </p:nvPicPr>
        <p:blipFill>
          <a:blip r:embed="rId4">
            <a:alphaModFix/>
          </a:blip>
          <a:stretch>
            <a:fillRect/>
          </a:stretch>
        </p:blipFill>
        <p:spPr>
          <a:xfrm>
            <a:off x="7298050" y="3884175"/>
            <a:ext cx="2962698" cy="2326149"/>
          </a:xfrm>
          <a:prstGeom prst="rect">
            <a:avLst/>
          </a:prstGeom>
          <a:noFill/>
          <a:ln>
            <a:noFill/>
          </a:ln>
        </p:spPr>
      </p:pic>
      <p:pic>
        <p:nvPicPr>
          <p:cNvPr id="393" name="Google Shape;393;p38"/>
          <p:cNvPicPr preferRelativeResize="0"/>
          <p:nvPr/>
        </p:nvPicPr>
        <p:blipFill>
          <a:blip r:embed="rId5">
            <a:alphaModFix/>
          </a:blip>
          <a:stretch>
            <a:fillRect/>
          </a:stretch>
        </p:blipFill>
        <p:spPr>
          <a:xfrm>
            <a:off x="383450" y="3915838"/>
            <a:ext cx="3967672" cy="2251189"/>
          </a:xfrm>
          <a:prstGeom prst="rect">
            <a:avLst/>
          </a:prstGeom>
          <a:noFill/>
          <a:ln>
            <a:noFill/>
          </a:ln>
        </p:spPr>
      </p:pic>
      <p:sp>
        <p:nvSpPr>
          <p:cNvPr id="394" name="Google Shape;394;p38"/>
          <p:cNvSpPr txBox="1"/>
          <p:nvPr/>
        </p:nvSpPr>
        <p:spPr>
          <a:xfrm>
            <a:off x="613450" y="2037600"/>
            <a:ext cx="9417300" cy="1673700"/>
          </a:xfrm>
          <a:prstGeom prst="rect">
            <a:avLst/>
          </a:prstGeom>
          <a:noFill/>
          <a:ln>
            <a:noFill/>
          </a:ln>
        </p:spPr>
        <p:txBody>
          <a:bodyPr anchorCtr="0" anchor="t" bIns="116050" lIns="116050" spcFirstLastPara="1" rIns="116050" wrap="square" tIns="116050">
            <a:spAutoFit/>
          </a:bodyPr>
          <a:lstStyle/>
          <a:p>
            <a:pPr indent="0" lvl="0" marL="0" rtl="0" algn="l">
              <a:lnSpc>
                <a:spcPct val="130000"/>
              </a:lnSpc>
              <a:spcBef>
                <a:spcPts val="0"/>
              </a:spcBef>
              <a:spcAft>
                <a:spcPts val="0"/>
              </a:spcAft>
              <a:buNone/>
            </a:pPr>
            <a:r>
              <a:rPr lang="ko" sz="1500">
                <a:solidFill>
                  <a:schemeClr val="dk1"/>
                </a:solidFill>
                <a:latin typeface="Gothic A1"/>
                <a:ea typeface="Gothic A1"/>
                <a:cs typeface="Gothic A1"/>
                <a:sym typeface="Gothic A1"/>
              </a:rPr>
              <a:t>기존의 원격 격리 제품은 영상 플랫폼 콘텐츠 재생이 불가능하지만 spector는 각 플랫폼을 연동했습니다.</a:t>
            </a:r>
            <a:endParaRPr sz="1500">
              <a:solidFill>
                <a:schemeClr val="dk1"/>
              </a:solidFill>
              <a:latin typeface="Gothic A1"/>
              <a:ea typeface="Gothic A1"/>
              <a:cs typeface="Gothic A1"/>
              <a:sym typeface="Gothic A1"/>
            </a:endParaRPr>
          </a:p>
          <a:p>
            <a:pPr indent="-190500" lvl="0" marL="228600" rtl="0" algn="l">
              <a:lnSpc>
                <a:spcPct val="130000"/>
              </a:lnSpc>
              <a:spcBef>
                <a:spcPts val="800"/>
              </a:spcBef>
              <a:spcAft>
                <a:spcPts val="0"/>
              </a:spcAft>
              <a:buClr>
                <a:srgbClr val="2485BE"/>
              </a:buClr>
              <a:buSzPts val="1000"/>
              <a:buFont typeface="Gothic A1"/>
              <a:buChar char="■"/>
            </a:pPr>
            <a:r>
              <a:rPr lang="ko" sz="1500">
                <a:solidFill>
                  <a:schemeClr val="dk1"/>
                </a:solidFill>
                <a:latin typeface="Gothic A1"/>
                <a:ea typeface="Gothic A1"/>
                <a:cs typeface="Gothic A1"/>
                <a:sym typeface="Gothic A1"/>
              </a:rPr>
              <a:t>웹 브라우저 용 앱 + 인터넷 격리를 접목</a:t>
            </a:r>
            <a:endParaRPr sz="1500">
              <a:solidFill>
                <a:schemeClr val="dk1"/>
              </a:solidFill>
              <a:latin typeface="Gothic A1"/>
              <a:ea typeface="Gothic A1"/>
              <a:cs typeface="Gothic A1"/>
              <a:sym typeface="Gothic A1"/>
            </a:endParaRPr>
          </a:p>
          <a:p>
            <a:pPr indent="-190500" lvl="0" marL="228600" rtl="0" algn="l">
              <a:lnSpc>
                <a:spcPct val="130000"/>
              </a:lnSpc>
              <a:spcBef>
                <a:spcPts val="800"/>
              </a:spcBef>
              <a:spcAft>
                <a:spcPts val="0"/>
              </a:spcAft>
              <a:buClr>
                <a:srgbClr val="2485BE"/>
              </a:buClr>
              <a:buSzPts val="1000"/>
              <a:buFont typeface="Gothic A1"/>
              <a:buChar char="■"/>
            </a:pPr>
            <a:r>
              <a:rPr lang="ko" sz="1500">
                <a:solidFill>
                  <a:srgbClr val="1D1C1D"/>
                </a:solidFill>
                <a:latin typeface="Gothic A1"/>
                <a:ea typeface="Gothic A1"/>
                <a:cs typeface="Gothic A1"/>
                <a:sym typeface="Gothic A1"/>
              </a:rPr>
              <a:t>HID(Human Interface Device)</a:t>
            </a:r>
            <a:r>
              <a:rPr lang="ko" sz="1500">
                <a:solidFill>
                  <a:schemeClr val="dk1"/>
                </a:solidFill>
                <a:latin typeface="Gothic A1"/>
                <a:ea typeface="Gothic A1"/>
                <a:cs typeface="Gothic A1"/>
                <a:sym typeface="Gothic A1"/>
              </a:rPr>
              <a:t> 터널링 기술</a:t>
            </a:r>
            <a:endParaRPr sz="1500">
              <a:solidFill>
                <a:schemeClr val="dk1"/>
              </a:solidFill>
              <a:latin typeface="Gothic A1"/>
              <a:ea typeface="Gothic A1"/>
              <a:cs typeface="Gothic A1"/>
              <a:sym typeface="Gothic A1"/>
            </a:endParaRPr>
          </a:p>
          <a:p>
            <a:pPr indent="-190500" lvl="0" marL="228600" rtl="0" algn="l">
              <a:lnSpc>
                <a:spcPct val="130000"/>
              </a:lnSpc>
              <a:spcBef>
                <a:spcPts val="800"/>
              </a:spcBef>
              <a:spcAft>
                <a:spcPts val="0"/>
              </a:spcAft>
              <a:buClr>
                <a:srgbClr val="2485BE"/>
              </a:buClr>
              <a:buSzPts val="1000"/>
              <a:buFont typeface="Gothic A1"/>
              <a:buChar char="■"/>
            </a:pPr>
            <a:r>
              <a:rPr lang="ko" sz="1500">
                <a:solidFill>
                  <a:schemeClr val="dk1"/>
                </a:solidFill>
                <a:latin typeface="Gothic A1"/>
                <a:ea typeface="Gothic A1"/>
                <a:cs typeface="Gothic A1"/>
                <a:sym typeface="Gothic A1"/>
              </a:rPr>
              <a:t>원활한 영상 시청(4K)와 함께 안정적인 보안 유지 </a:t>
            </a:r>
            <a:endParaRPr sz="1500">
              <a:solidFill>
                <a:schemeClr val="dk1"/>
              </a:solidFill>
              <a:latin typeface="Gothic A1"/>
              <a:ea typeface="Gothic A1"/>
              <a:cs typeface="Gothic A1"/>
              <a:sym typeface="Gothic A1"/>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39"/>
          <p:cNvPicPr preferRelativeResize="0"/>
          <p:nvPr/>
        </p:nvPicPr>
        <p:blipFill>
          <a:blip r:embed="rId3">
            <a:alphaModFix/>
          </a:blip>
          <a:stretch>
            <a:fillRect/>
          </a:stretch>
        </p:blipFill>
        <p:spPr>
          <a:xfrm>
            <a:off x="4051452" y="4779966"/>
            <a:ext cx="1309550" cy="1452175"/>
          </a:xfrm>
          <a:prstGeom prst="rect">
            <a:avLst/>
          </a:prstGeom>
          <a:noFill/>
          <a:ln>
            <a:noFill/>
          </a:ln>
        </p:spPr>
      </p:pic>
      <p:pic>
        <p:nvPicPr>
          <p:cNvPr id="400" name="Google Shape;400;p39"/>
          <p:cNvPicPr preferRelativeResize="0"/>
          <p:nvPr/>
        </p:nvPicPr>
        <p:blipFill>
          <a:blip r:embed="rId4">
            <a:alphaModFix/>
          </a:blip>
          <a:stretch>
            <a:fillRect/>
          </a:stretch>
        </p:blipFill>
        <p:spPr>
          <a:xfrm>
            <a:off x="1830554" y="5340078"/>
            <a:ext cx="500778" cy="500778"/>
          </a:xfrm>
          <a:prstGeom prst="rect">
            <a:avLst/>
          </a:prstGeom>
          <a:noFill/>
          <a:ln>
            <a:noFill/>
          </a:ln>
        </p:spPr>
      </p:pic>
      <p:pic>
        <p:nvPicPr>
          <p:cNvPr id="401" name="Google Shape;401;p39"/>
          <p:cNvPicPr preferRelativeResize="0"/>
          <p:nvPr/>
        </p:nvPicPr>
        <p:blipFill>
          <a:blip r:embed="rId5">
            <a:alphaModFix/>
          </a:blip>
          <a:stretch>
            <a:fillRect/>
          </a:stretch>
        </p:blipFill>
        <p:spPr>
          <a:xfrm>
            <a:off x="3118937" y="5340078"/>
            <a:ext cx="500778" cy="500778"/>
          </a:xfrm>
          <a:prstGeom prst="rect">
            <a:avLst/>
          </a:prstGeom>
          <a:noFill/>
          <a:ln>
            <a:noFill/>
          </a:ln>
        </p:spPr>
      </p:pic>
      <p:pic>
        <p:nvPicPr>
          <p:cNvPr id="402" name="Google Shape;402;p39"/>
          <p:cNvPicPr preferRelativeResize="0"/>
          <p:nvPr/>
        </p:nvPicPr>
        <p:blipFill>
          <a:blip r:embed="rId6">
            <a:alphaModFix/>
          </a:blip>
          <a:stretch>
            <a:fillRect/>
          </a:stretch>
        </p:blipFill>
        <p:spPr>
          <a:xfrm>
            <a:off x="2474745" y="5340078"/>
            <a:ext cx="500778" cy="500778"/>
          </a:xfrm>
          <a:prstGeom prst="rect">
            <a:avLst/>
          </a:prstGeom>
          <a:noFill/>
          <a:ln>
            <a:noFill/>
          </a:ln>
        </p:spPr>
      </p:pic>
      <p:pic>
        <p:nvPicPr>
          <p:cNvPr id="403" name="Google Shape;403;p39"/>
          <p:cNvPicPr preferRelativeResize="0"/>
          <p:nvPr/>
        </p:nvPicPr>
        <p:blipFill>
          <a:blip r:embed="rId7">
            <a:alphaModFix/>
          </a:blip>
          <a:stretch>
            <a:fillRect/>
          </a:stretch>
        </p:blipFill>
        <p:spPr>
          <a:xfrm>
            <a:off x="5679050" y="4071487"/>
            <a:ext cx="3372236" cy="2712201"/>
          </a:xfrm>
          <a:prstGeom prst="rect">
            <a:avLst/>
          </a:prstGeom>
          <a:noFill/>
          <a:ln>
            <a:noFill/>
          </a:ln>
        </p:spPr>
      </p:pic>
      <p:sp>
        <p:nvSpPr>
          <p:cNvPr id="404" name="Google Shape;404;p39"/>
          <p:cNvSpPr txBox="1"/>
          <p:nvPr/>
        </p:nvSpPr>
        <p:spPr>
          <a:xfrm>
            <a:off x="613450" y="779100"/>
            <a:ext cx="6702900" cy="11487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1500"/>
              </a:spcAft>
              <a:buNone/>
            </a:pPr>
            <a:r>
              <a:rPr lang="ko" sz="2700">
                <a:solidFill>
                  <a:srgbClr val="008ED1"/>
                </a:solidFill>
                <a:latin typeface="Gothic A1 ExtraBold"/>
                <a:ea typeface="Gothic A1 ExtraBold"/>
                <a:cs typeface="Gothic A1 ExtraBold"/>
                <a:sym typeface="Gothic A1 ExtraBold"/>
              </a:rPr>
              <a:t>CDR 다운로드 서비스로 </a:t>
            </a:r>
            <a:br>
              <a:rPr lang="ko" sz="2700">
                <a:solidFill>
                  <a:srgbClr val="008ED1"/>
                </a:solidFill>
                <a:latin typeface="Gothic A1 ExtraBold"/>
                <a:ea typeface="Gothic A1 ExtraBold"/>
                <a:cs typeface="Gothic A1 ExtraBold"/>
                <a:sym typeface="Gothic A1 ExtraBold"/>
              </a:rPr>
            </a:br>
            <a:r>
              <a:rPr lang="ko" sz="2700">
                <a:solidFill>
                  <a:srgbClr val="008ED1"/>
                </a:solidFill>
                <a:latin typeface="Gothic A1 ExtraBold"/>
                <a:ea typeface="Gothic A1 ExtraBold"/>
                <a:cs typeface="Gothic A1 ExtraBold"/>
                <a:sym typeface="Gothic A1 ExtraBold"/>
              </a:rPr>
              <a:t>안전한 파일 출입 관리를 지원합니다</a:t>
            </a:r>
            <a:endParaRPr sz="2700">
              <a:solidFill>
                <a:srgbClr val="008ED1"/>
              </a:solidFill>
              <a:latin typeface="Gothic A1 ExtraBold"/>
              <a:ea typeface="Gothic A1 ExtraBold"/>
              <a:cs typeface="Gothic A1 ExtraBold"/>
              <a:sym typeface="Gothic A1 ExtraBold"/>
            </a:endParaRPr>
          </a:p>
        </p:txBody>
      </p:sp>
      <p:sp>
        <p:nvSpPr>
          <p:cNvPr id="405" name="Google Shape;405;p39"/>
          <p:cNvSpPr txBox="1"/>
          <p:nvPr/>
        </p:nvSpPr>
        <p:spPr>
          <a:xfrm>
            <a:off x="613450" y="2037600"/>
            <a:ext cx="9417300" cy="1270800"/>
          </a:xfrm>
          <a:prstGeom prst="rect">
            <a:avLst/>
          </a:prstGeom>
          <a:noFill/>
          <a:ln>
            <a:noFill/>
          </a:ln>
        </p:spPr>
        <p:txBody>
          <a:bodyPr anchorCtr="0" anchor="t" bIns="116050" lIns="116050" spcFirstLastPara="1" rIns="116050" wrap="square" tIns="116050">
            <a:spAutoFit/>
          </a:bodyPr>
          <a:lstStyle/>
          <a:p>
            <a:pPr indent="0" lvl="0" marL="0" rtl="0" algn="l">
              <a:lnSpc>
                <a:spcPct val="130000"/>
              </a:lnSpc>
              <a:spcBef>
                <a:spcPts val="800"/>
              </a:spcBef>
              <a:spcAft>
                <a:spcPts val="0"/>
              </a:spcAft>
              <a:buNone/>
            </a:pPr>
            <a:r>
              <a:rPr lang="ko" sz="1500">
                <a:solidFill>
                  <a:schemeClr val="dk1"/>
                </a:solidFill>
                <a:latin typeface="Gothic A1 Medium"/>
                <a:ea typeface="Gothic A1 Medium"/>
                <a:cs typeface="Gothic A1 Medium"/>
                <a:sym typeface="Gothic A1 Medium"/>
              </a:rPr>
              <a:t>CDR은 웹 상의 콘텐츠 내부의 위험 요소를 제거하면서도 문서의 호환성을 유지할 수 있는 기술입니다. </a:t>
            </a:r>
            <a:endParaRPr sz="1500">
              <a:solidFill>
                <a:schemeClr val="dk1"/>
              </a:solidFill>
              <a:latin typeface="Gothic A1 Medium"/>
              <a:ea typeface="Gothic A1 Medium"/>
              <a:cs typeface="Gothic A1 Medium"/>
              <a:sym typeface="Gothic A1 Medium"/>
            </a:endParaRPr>
          </a:p>
          <a:p>
            <a:pPr indent="-190500" lvl="0" marL="228600" rtl="0" algn="l">
              <a:lnSpc>
                <a:spcPct val="130000"/>
              </a:lnSpc>
              <a:spcBef>
                <a:spcPts val="80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CDR 처리된 파일은 기존 브라우저와 동일한 방식으로 다운로드가 가능하며 APT 공격에 매우 효과적</a:t>
            </a:r>
            <a:endParaRPr sz="1500">
              <a:solidFill>
                <a:schemeClr val="dk1"/>
              </a:solidFill>
              <a:latin typeface="Gothic A1 Medium"/>
              <a:ea typeface="Gothic A1 Medium"/>
              <a:cs typeface="Gothic A1 Medium"/>
              <a:sym typeface="Gothic A1 Medium"/>
            </a:endParaRPr>
          </a:p>
          <a:p>
            <a:pPr indent="-190500" lvl="0" marL="228600" rtl="0" algn="l">
              <a:lnSpc>
                <a:spcPct val="130000"/>
              </a:lnSpc>
              <a:spcBef>
                <a:spcPts val="80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외부 파일의 내부 유입이나 외부 반출에 대한 승인 절차는 엔진 레벨에서 관리하고 모니터링</a:t>
            </a:r>
            <a:endParaRPr sz="1500">
              <a:solidFill>
                <a:schemeClr val="dk1"/>
              </a:solidFill>
              <a:latin typeface="Gothic A1 Medium"/>
              <a:ea typeface="Gothic A1 Medium"/>
              <a:cs typeface="Gothic A1 Medium"/>
              <a:sym typeface="Gothic A1 Medium"/>
            </a:endParaRPr>
          </a:p>
        </p:txBody>
      </p:sp>
      <p:sp>
        <p:nvSpPr>
          <p:cNvPr id="406" name="Google Shape;406;p39"/>
          <p:cNvSpPr txBox="1"/>
          <p:nvPr/>
        </p:nvSpPr>
        <p:spPr>
          <a:xfrm>
            <a:off x="4006013" y="5121379"/>
            <a:ext cx="1400400" cy="669600"/>
          </a:xfrm>
          <a:prstGeom prst="rect">
            <a:avLst/>
          </a:prstGeom>
          <a:noFill/>
          <a:ln>
            <a:noFill/>
          </a:ln>
        </p:spPr>
        <p:txBody>
          <a:bodyPr anchorCtr="0" anchor="ctr" bIns="91425" lIns="91425" spcFirstLastPara="1" rIns="91425" wrap="square" tIns="91425">
            <a:noAutofit/>
          </a:bodyPr>
          <a:lstStyle/>
          <a:p>
            <a:pPr indent="0" lvl="0" marL="0" rtl="0" algn="ctr">
              <a:lnSpc>
                <a:spcPct val="125000"/>
              </a:lnSpc>
              <a:spcBef>
                <a:spcPts val="800"/>
              </a:spcBef>
              <a:spcAft>
                <a:spcPts val="0"/>
              </a:spcAft>
              <a:buNone/>
            </a:pPr>
            <a:r>
              <a:rPr b="1" lang="ko">
                <a:solidFill>
                  <a:srgbClr val="434343"/>
                </a:solidFill>
                <a:latin typeface="Gothic A1"/>
                <a:ea typeface="Gothic A1"/>
                <a:cs typeface="Gothic A1"/>
                <a:sym typeface="Gothic A1"/>
              </a:rPr>
              <a:t>파일 </a:t>
            </a:r>
            <a:br>
              <a:rPr b="1" lang="ko">
                <a:solidFill>
                  <a:srgbClr val="434343"/>
                </a:solidFill>
                <a:latin typeface="Gothic A1"/>
                <a:ea typeface="Gothic A1"/>
                <a:cs typeface="Gothic A1"/>
                <a:sym typeface="Gothic A1"/>
              </a:rPr>
            </a:br>
            <a:r>
              <a:rPr b="1" lang="ko">
                <a:solidFill>
                  <a:srgbClr val="434343"/>
                </a:solidFill>
                <a:latin typeface="Gothic A1"/>
                <a:ea typeface="Gothic A1"/>
                <a:cs typeface="Gothic A1"/>
                <a:sym typeface="Gothic A1"/>
              </a:rPr>
              <a:t>분해 · 재구성</a:t>
            </a:r>
            <a:endParaRPr b="1">
              <a:solidFill>
                <a:srgbClr val="43434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0"/>
          <p:cNvSpPr txBox="1"/>
          <p:nvPr/>
        </p:nvSpPr>
        <p:spPr>
          <a:xfrm>
            <a:off x="613450" y="2037600"/>
            <a:ext cx="8899200" cy="1468500"/>
          </a:xfrm>
          <a:prstGeom prst="rect">
            <a:avLst/>
          </a:prstGeom>
          <a:noFill/>
          <a:ln>
            <a:noFill/>
          </a:ln>
        </p:spPr>
        <p:txBody>
          <a:bodyPr anchorCtr="0" anchor="t" bIns="116050" lIns="116050" spcFirstLastPara="1" rIns="116050" wrap="square" tIns="116050">
            <a:spAutoFit/>
          </a:bodyPr>
          <a:lstStyle/>
          <a:p>
            <a:pPr indent="0" lvl="0" marL="0" rtl="0" algn="l">
              <a:lnSpc>
                <a:spcPct val="130000"/>
              </a:lnSpc>
              <a:spcBef>
                <a:spcPts val="800"/>
              </a:spcBef>
              <a:spcAft>
                <a:spcPts val="0"/>
              </a:spcAft>
              <a:buNone/>
            </a:pPr>
            <a:r>
              <a:rPr lang="ko" sz="1500">
                <a:solidFill>
                  <a:schemeClr val="dk1"/>
                </a:solidFill>
                <a:latin typeface="Gothic A1 Medium"/>
                <a:ea typeface="Gothic A1 Medium"/>
                <a:cs typeface="Gothic A1 Medium"/>
                <a:sym typeface="Gothic A1 Medium"/>
              </a:rPr>
              <a:t>웹 사이트가 부분 이미지의 형태로 전송되어 정상 출력이 되지 않는 현상을 </a:t>
            </a:r>
            <a:br>
              <a:rPr lang="ko" sz="1500">
                <a:solidFill>
                  <a:schemeClr val="dk1"/>
                </a:solidFill>
                <a:latin typeface="Gothic A1 Medium"/>
                <a:ea typeface="Gothic A1 Medium"/>
                <a:cs typeface="Gothic A1 Medium"/>
                <a:sym typeface="Gothic A1 Medium"/>
              </a:rPr>
            </a:br>
            <a:r>
              <a:rPr lang="ko" sz="1500">
                <a:solidFill>
                  <a:schemeClr val="dk1"/>
                </a:solidFill>
                <a:latin typeface="Gothic A1 Medium"/>
                <a:ea typeface="Gothic A1 Medium"/>
                <a:cs typeface="Gothic A1 Medium"/>
                <a:sym typeface="Gothic A1 Medium"/>
              </a:rPr>
              <a:t>인포바에서 지원하는 인쇄 기능으로 문제점을 개선했습니다.</a:t>
            </a:r>
            <a:endParaRPr sz="1500">
              <a:solidFill>
                <a:schemeClr val="dk1"/>
              </a:solidFill>
              <a:latin typeface="Gothic A1 Medium"/>
              <a:ea typeface="Gothic A1 Medium"/>
              <a:cs typeface="Gothic A1 Medium"/>
              <a:sym typeface="Gothic A1 Medium"/>
            </a:endParaRPr>
          </a:p>
          <a:p>
            <a:pPr indent="-190500" lvl="0" marL="228600" rtl="0" algn="l">
              <a:lnSpc>
                <a:spcPct val="130000"/>
              </a:lnSpc>
              <a:spcBef>
                <a:spcPts val="80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전자정부 사이트에서 PDF 문서를 발급하거나 열람중인 웹 페이지를 PDF로 변환하여 </a:t>
            </a:r>
            <a:br>
              <a:rPr lang="ko" sz="1500">
                <a:solidFill>
                  <a:schemeClr val="dk1"/>
                </a:solidFill>
                <a:latin typeface="Gothic A1 Medium"/>
                <a:ea typeface="Gothic A1 Medium"/>
                <a:cs typeface="Gothic A1 Medium"/>
                <a:sym typeface="Gothic A1 Medium"/>
              </a:rPr>
            </a:br>
            <a:r>
              <a:rPr lang="ko" sz="1500">
                <a:solidFill>
                  <a:schemeClr val="dk1"/>
                </a:solidFill>
                <a:latin typeface="Gothic A1 Medium"/>
                <a:ea typeface="Gothic A1 Medium"/>
                <a:cs typeface="Gothic A1 Medium"/>
                <a:sym typeface="Gothic A1 Medium"/>
              </a:rPr>
              <a:t>다운로드 혹은 인쇄 가능</a:t>
            </a:r>
            <a:endParaRPr sz="1500">
              <a:solidFill>
                <a:schemeClr val="dk1"/>
              </a:solidFill>
              <a:latin typeface="Gothic A1 Medium"/>
              <a:ea typeface="Gothic A1 Medium"/>
              <a:cs typeface="Gothic A1 Medium"/>
              <a:sym typeface="Gothic A1 Medium"/>
            </a:endParaRPr>
          </a:p>
        </p:txBody>
      </p:sp>
      <p:sp>
        <p:nvSpPr>
          <p:cNvPr id="412" name="Google Shape;412;p40"/>
          <p:cNvSpPr txBox="1"/>
          <p:nvPr/>
        </p:nvSpPr>
        <p:spPr>
          <a:xfrm>
            <a:off x="613450" y="779100"/>
            <a:ext cx="7670400" cy="11487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1500"/>
              </a:spcAft>
              <a:buNone/>
            </a:pPr>
            <a:r>
              <a:rPr lang="ko" sz="2700">
                <a:solidFill>
                  <a:srgbClr val="008ED1"/>
                </a:solidFill>
                <a:latin typeface="Gothic A1 ExtraBold"/>
                <a:ea typeface="Gothic A1 ExtraBold"/>
                <a:cs typeface="Gothic A1 ExtraBold"/>
                <a:sym typeface="Gothic A1 ExtraBold"/>
              </a:rPr>
              <a:t>온라인 증명서 발급 가능 시스템으로 업무 중 불편함을 최소화했습니다  </a:t>
            </a:r>
            <a:endParaRPr sz="2700">
              <a:solidFill>
                <a:srgbClr val="008ED1"/>
              </a:solidFill>
              <a:latin typeface="Gothic A1 ExtraBold"/>
              <a:ea typeface="Gothic A1 ExtraBold"/>
              <a:cs typeface="Gothic A1 ExtraBold"/>
              <a:sym typeface="Gothic A1 ExtraBold"/>
            </a:endParaRPr>
          </a:p>
        </p:txBody>
      </p:sp>
      <p:pic>
        <p:nvPicPr>
          <p:cNvPr id="413" name="Google Shape;413;p40"/>
          <p:cNvPicPr preferRelativeResize="0"/>
          <p:nvPr/>
        </p:nvPicPr>
        <p:blipFill>
          <a:blip r:embed="rId3">
            <a:alphaModFix/>
          </a:blip>
          <a:stretch>
            <a:fillRect/>
          </a:stretch>
        </p:blipFill>
        <p:spPr>
          <a:xfrm>
            <a:off x="4446100" y="3435600"/>
            <a:ext cx="5265198" cy="2966801"/>
          </a:xfrm>
          <a:prstGeom prst="rect">
            <a:avLst/>
          </a:prstGeom>
          <a:noFill/>
          <a:ln>
            <a:noFill/>
          </a:ln>
        </p:spPr>
      </p:pic>
      <p:pic>
        <p:nvPicPr>
          <p:cNvPr id="414" name="Google Shape;414;p40"/>
          <p:cNvPicPr preferRelativeResize="0"/>
          <p:nvPr/>
        </p:nvPicPr>
        <p:blipFill>
          <a:blip r:embed="rId4">
            <a:alphaModFix/>
          </a:blip>
          <a:stretch>
            <a:fillRect/>
          </a:stretch>
        </p:blipFill>
        <p:spPr>
          <a:xfrm>
            <a:off x="7336173" y="4692775"/>
            <a:ext cx="2411325" cy="21605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1"/>
          <p:cNvSpPr txBox="1"/>
          <p:nvPr/>
        </p:nvSpPr>
        <p:spPr>
          <a:xfrm>
            <a:off x="613450" y="2037600"/>
            <a:ext cx="8899200" cy="1270800"/>
          </a:xfrm>
          <a:prstGeom prst="rect">
            <a:avLst/>
          </a:prstGeom>
          <a:noFill/>
          <a:ln>
            <a:noFill/>
          </a:ln>
        </p:spPr>
        <p:txBody>
          <a:bodyPr anchorCtr="0" anchor="t" bIns="116050" lIns="116050" spcFirstLastPara="1" rIns="116050" wrap="square" tIns="116050">
            <a:spAutoFit/>
          </a:bodyPr>
          <a:lstStyle/>
          <a:p>
            <a:pPr indent="0" lvl="0" marL="0" rtl="0" algn="l">
              <a:lnSpc>
                <a:spcPct val="130000"/>
              </a:lnSpc>
              <a:spcBef>
                <a:spcPts val="800"/>
              </a:spcBef>
              <a:spcAft>
                <a:spcPts val="0"/>
              </a:spcAft>
              <a:buNone/>
            </a:pPr>
            <a:r>
              <a:rPr lang="ko" sz="1500">
                <a:solidFill>
                  <a:schemeClr val="dk1"/>
                </a:solidFill>
                <a:latin typeface="Gothic A1 Medium"/>
                <a:ea typeface="Gothic A1 Medium"/>
                <a:cs typeface="Gothic A1 Medium"/>
                <a:sym typeface="Gothic A1 Medium"/>
              </a:rPr>
              <a:t>리모트 브라우저와 인공지능 엔진을 결합하여 다양한 보안 위협에서 안전하게 대응합니다 </a:t>
            </a:r>
            <a:endParaRPr sz="1500">
              <a:solidFill>
                <a:schemeClr val="dk1"/>
              </a:solidFill>
              <a:latin typeface="Gothic A1 Medium"/>
              <a:ea typeface="Gothic A1 Medium"/>
              <a:cs typeface="Gothic A1 Medium"/>
              <a:sym typeface="Gothic A1 Medium"/>
            </a:endParaRPr>
          </a:p>
          <a:p>
            <a:pPr indent="-190500" lvl="0" marL="228600" rtl="0" algn="l">
              <a:lnSpc>
                <a:spcPct val="130000"/>
              </a:lnSpc>
              <a:spcBef>
                <a:spcPts val="80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사이버 스쿼팅(cyber-squatting) 범죄 예방</a:t>
            </a:r>
            <a:endParaRPr sz="1500">
              <a:solidFill>
                <a:schemeClr val="dk1"/>
              </a:solidFill>
              <a:latin typeface="Gothic A1 Medium"/>
              <a:ea typeface="Gothic A1 Medium"/>
              <a:cs typeface="Gothic A1 Medium"/>
              <a:sym typeface="Gothic A1 Medium"/>
            </a:endParaRPr>
          </a:p>
          <a:p>
            <a:pPr indent="-190500" lvl="0" marL="228600" rtl="0" algn="l">
              <a:lnSpc>
                <a:spcPct val="130000"/>
              </a:lnSpc>
              <a:spcBef>
                <a:spcPts val="80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특허 출원 중</a:t>
            </a:r>
            <a:endParaRPr sz="1500">
              <a:solidFill>
                <a:schemeClr val="dk1"/>
              </a:solidFill>
              <a:latin typeface="Gothic A1 Medium"/>
              <a:ea typeface="Gothic A1 Medium"/>
              <a:cs typeface="Gothic A1 Medium"/>
              <a:sym typeface="Gothic A1 Medium"/>
            </a:endParaRPr>
          </a:p>
        </p:txBody>
      </p:sp>
      <p:sp>
        <p:nvSpPr>
          <p:cNvPr id="420" name="Google Shape;420;p41"/>
          <p:cNvSpPr txBox="1"/>
          <p:nvPr/>
        </p:nvSpPr>
        <p:spPr>
          <a:xfrm>
            <a:off x="613440" y="779108"/>
            <a:ext cx="8616900" cy="11487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1500"/>
              </a:spcAft>
              <a:buNone/>
            </a:pPr>
            <a:r>
              <a:rPr lang="ko" sz="2700">
                <a:solidFill>
                  <a:srgbClr val="008ED1"/>
                </a:solidFill>
                <a:latin typeface="Gothic A1 ExtraBold"/>
                <a:ea typeface="Gothic A1 ExtraBold"/>
                <a:cs typeface="Gothic A1 ExtraBold"/>
                <a:sym typeface="Gothic A1 ExtraBold"/>
              </a:rPr>
              <a:t>피싱/위변조 사이트 감지 및 개인정보 유출 방지를 위해</a:t>
            </a:r>
            <a:br>
              <a:rPr lang="ko" sz="2700">
                <a:solidFill>
                  <a:srgbClr val="008ED1"/>
                </a:solidFill>
                <a:latin typeface="Gothic A1 ExtraBold"/>
                <a:ea typeface="Gothic A1 ExtraBold"/>
                <a:cs typeface="Gothic A1 ExtraBold"/>
                <a:sym typeface="Gothic A1 ExtraBold"/>
              </a:rPr>
            </a:br>
            <a:r>
              <a:rPr lang="ko" sz="2700">
                <a:solidFill>
                  <a:srgbClr val="008ED1"/>
                </a:solidFill>
                <a:latin typeface="Gothic A1 ExtraBold"/>
                <a:ea typeface="Gothic A1 ExtraBold"/>
                <a:cs typeface="Gothic A1 ExtraBold"/>
                <a:sym typeface="Gothic A1 ExtraBold"/>
              </a:rPr>
              <a:t>인공지능 기술을 활용했습니다 </a:t>
            </a:r>
            <a:endParaRPr sz="2700">
              <a:solidFill>
                <a:srgbClr val="008ED1"/>
              </a:solidFill>
              <a:latin typeface="Gothic A1 ExtraBold"/>
              <a:ea typeface="Gothic A1 ExtraBold"/>
              <a:cs typeface="Gothic A1 ExtraBold"/>
              <a:sym typeface="Gothic A1 ExtraBold"/>
            </a:endParaRPr>
          </a:p>
        </p:txBody>
      </p:sp>
      <p:sp>
        <p:nvSpPr>
          <p:cNvPr id="421" name="Google Shape;421;p41"/>
          <p:cNvSpPr txBox="1"/>
          <p:nvPr/>
        </p:nvSpPr>
        <p:spPr>
          <a:xfrm>
            <a:off x="753764" y="6113088"/>
            <a:ext cx="4430400" cy="3693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ko" sz="1200">
                <a:solidFill>
                  <a:srgbClr val="222222"/>
                </a:solidFill>
                <a:latin typeface="Gothic A1"/>
                <a:ea typeface="Gothic A1"/>
                <a:cs typeface="Gothic A1"/>
                <a:sym typeface="Gothic A1"/>
              </a:rPr>
              <a:t>예) 네이버 사이트를 위변조 한 경우, AI 학습을 통해 위변조 감지</a:t>
            </a:r>
            <a:endParaRPr sz="1200">
              <a:solidFill>
                <a:srgbClr val="222222"/>
              </a:solidFill>
              <a:latin typeface="Gothic A1"/>
              <a:ea typeface="Gothic A1"/>
              <a:cs typeface="Gothic A1"/>
              <a:sym typeface="Gothic A1"/>
            </a:endParaRPr>
          </a:p>
        </p:txBody>
      </p:sp>
      <p:sp>
        <p:nvSpPr>
          <p:cNvPr id="422" name="Google Shape;422;p41"/>
          <p:cNvSpPr txBox="1"/>
          <p:nvPr/>
        </p:nvSpPr>
        <p:spPr>
          <a:xfrm>
            <a:off x="6031222" y="6113088"/>
            <a:ext cx="3383700" cy="3693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ko" sz="1200">
                <a:solidFill>
                  <a:srgbClr val="222222"/>
                </a:solidFill>
                <a:latin typeface="Gothic A1"/>
                <a:ea typeface="Gothic A1"/>
                <a:cs typeface="Gothic A1"/>
                <a:sym typeface="Gothic A1"/>
              </a:rPr>
              <a:t>예) ChatGPT 사이트에 주민번호 입력 사례</a:t>
            </a:r>
            <a:endParaRPr sz="1200">
              <a:solidFill>
                <a:srgbClr val="222222"/>
              </a:solidFill>
              <a:latin typeface="Gothic A1"/>
              <a:ea typeface="Gothic A1"/>
              <a:cs typeface="Gothic A1"/>
              <a:sym typeface="Gothic A1"/>
            </a:endParaRPr>
          </a:p>
        </p:txBody>
      </p:sp>
      <p:pic>
        <p:nvPicPr>
          <p:cNvPr id="423" name="Google Shape;423;p41"/>
          <p:cNvPicPr preferRelativeResize="0"/>
          <p:nvPr/>
        </p:nvPicPr>
        <p:blipFill>
          <a:blip r:embed="rId3">
            <a:alphaModFix/>
          </a:blip>
          <a:stretch>
            <a:fillRect/>
          </a:stretch>
        </p:blipFill>
        <p:spPr>
          <a:xfrm>
            <a:off x="5251795" y="3418172"/>
            <a:ext cx="4942479" cy="2816347"/>
          </a:xfrm>
          <a:prstGeom prst="rect">
            <a:avLst/>
          </a:prstGeom>
          <a:noFill/>
          <a:ln>
            <a:noFill/>
          </a:ln>
        </p:spPr>
      </p:pic>
      <p:pic>
        <p:nvPicPr>
          <p:cNvPr id="424" name="Google Shape;424;p41"/>
          <p:cNvPicPr preferRelativeResize="0"/>
          <p:nvPr/>
        </p:nvPicPr>
        <p:blipFill>
          <a:blip r:embed="rId4">
            <a:alphaModFix/>
          </a:blip>
          <a:stretch>
            <a:fillRect/>
          </a:stretch>
        </p:blipFill>
        <p:spPr>
          <a:xfrm>
            <a:off x="497721" y="3418165"/>
            <a:ext cx="4942479" cy="281634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428" name="Shape 428"/>
        <p:cNvGrpSpPr/>
        <p:nvPr/>
      </p:nvGrpSpPr>
      <p:grpSpPr>
        <a:xfrm>
          <a:off x="0" y="0"/>
          <a:ext cx="0" cy="0"/>
          <a:chOff x="0" y="0"/>
          <a:chExt cx="0" cy="0"/>
        </a:xfrm>
      </p:grpSpPr>
      <p:sp>
        <p:nvSpPr>
          <p:cNvPr id="429" name="Google Shape;429;p42"/>
          <p:cNvSpPr txBox="1"/>
          <p:nvPr/>
        </p:nvSpPr>
        <p:spPr>
          <a:xfrm>
            <a:off x="5239216" y="6658303"/>
            <a:ext cx="4479600" cy="401700"/>
          </a:xfrm>
          <a:prstGeom prst="rect">
            <a:avLst/>
          </a:prstGeom>
          <a:noFill/>
          <a:ln>
            <a:noFill/>
          </a:ln>
        </p:spPr>
        <p:txBody>
          <a:bodyPr anchorCtr="0" anchor="t" bIns="92250" lIns="92250" spcFirstLastPara="1" rIns="92250" wrap="square" tIns="92250">
            <a:spAutoFit/>
          </a:bodyPr>
          <a:lstStyle/>
          <a:p>
            <a:pPr indent="0" lvl="0" marL="12700" marR="0" rtl="0" algn="l">
              <a:lnSpc>
                <a:spcPct val="100000"/>
              </a:lnSpc>
              <a:spcBef>
                <a:spcPts val="0"/>
              </a:spcBef>
              <a:spcAft>
                <a:spcPts val="0"/>
              </a:spcAft>
              <a:buClr>
                <a:srgbClr val="1F497D"/>
              </a:buClr>
              <a:buSzPts val="1100"/>
              <a:buFont typeface="Malgun Gothic"/>
              <a:buNone/>
            </a:pPr>
            <a:r>
              <a:rPr lang="ko" sz="1400">
                <a:solidFill>
                  <a:schemeClr val="lt1"/>
                </a:solidFill>
                <a:latin typeface="Gothic A1 Medium"/>
                <a:ea typeface="Gothic A1 Medium"/>
                <a:cs typeface="Gothic A1 Medium"/>
                <a:sym typeface="Gothic A1 Medium"/>
              </a:rPr>
              <a:t>spector 소개</a:t>
            </a:r>
            <a:r>
              <a:rPr i="0" lang="ko" sz="1400" u="none" cap="none" strike="noStrike">
                <a:solidFill>
                  <a:schemeClr val="lt1"/>
                </a:solidFill>
                <a:latin typeface="Gothic A1 Medium"/>
                <a:ea typeface="Gothic A1 Medium"/>
                <a:cs typeface="Gothic A1 Medium"/>
                <a:sym typeface="Gothic A1 Medium"/>
              </a:rPr>
              <a:t> 영상 </a:t>
            </a:r>
            <a:r>
              <a:rPr lang="ko">
                <a:solidFill>
                  <a:srgbClr val="008ED1"/>
                </a:solidFill>
                <a:latin typeface="Gothic A1 Medium"/>
                <a:ea typeface="Gothic A1 Medium"/>
                <a:cs typeface="Gothic A1 Medium"/>
                <a:sym typeface="Gothic A1 Medium"/>
              </a:rPr>
              <a:t>https://youtu.be/oN331zyL2Cs</a:t>
            </a:r>
            <a:endParaRPr i="0" sz="1400" u="none" cap="none" strike="noStrike">
              <a:solidFill>
                <a:srgbClr val="008ED1"/>
              </a:solidFill>
              <a:latin typeface="Gothic A1 Medium"/>
              <a:ea typeface="Gothic A1 Medium"/>
              <a:cs typeface="Gothic A1 Medium"/>
              <a:sym typeface="Gothic A1 Medium"/>
            </a:endParaRPr>
          </a:p>
        </p:txBody>
      </p:sp>
      <p:grpSp>
        <p:nvGrpSpPr>
          <p:cNvPr id="430" name="Google Shape;430;p42"/>
          <p:cNvGrpSpPr/>
          <p:nvPr/>
        </p:nvGrpSpPr>
        <p:grpSpPr>
          <a:xfrm>
            <a:off x="968186" y="532037"/>
            <a:ext cx="8750634" cy="6199322"/>
            <a:chOff x="2046602" y="1242290"/>
            <a:chExt cx="6598774" cy="4675205"/>
          </a:xfrm>
        </p:grpSpPr>
        <p:pic>
          <p:nvPicPr>
            <p:cNvPr id="431" name="Google Shape;431;p42"/>
            <p:cNvPicPr preferRelativeResize="0"/>
            <p:nvPr/>
          </p:nvPicPr>
          <p:blipFill rotWithShape="1">
            <a:blip r:embed="rId3">
              <a:alphaModFix/>
            </a:blip>
            <a:srcRect b="0" l="0" r="0" t="0"/>
            <a:stretch/>
          </p:blipFill>
          <p:spPr>
            <a:xfrm>
              <a:off x="2046602" y="1242290"/>
              <a:ext cx="6598774" cy="4675205"/>
            </a:xfrm>
            <a:prstGeom prst="rect">
              <a:avLst/>
            </a:prstGeom>
            <a:noFill/>
            <a:ln>
              <a:noFill/>
            </a:ln>
            <a:effectLst>
              <a:outerShdw blurRad="57150" rotWithShape="0" algn="bl" dir="5400000" dist="19050">
                <a:srgbClr val="000000">
                  <a:alpha val="49410"/>
                </a:srgbClr>
              </a:outerShdw>
            </a:effectLst>
          </p:spPr>
        </p:pic>
        <p:sp>
          <p:nvSpPr>
            <p:cNvPr id="432" name="Google Shape;432;p42"/>
            <p:cNvSpPr/>
            <p:nvPr/>
          </p:nvSpPr>
          <p:spPr>
            <a:xfrm>
              <a:off x="2730200" y="1547825"/>
              <a:ext cx="4786800" cy="789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cxnSp>
        <p:nvCxnSpPr>
          <p:cNvPr id="437" name="Google Shape;437;p43"/>
          <p:cNvCxnSpPr/>
          <p:nvPr/>
        </p:nvCxnSpPr>
        <p:spPr>
          <a:xfrm>
            <a:off x="6901901" y="3268128"/>
            <a:ext cx="1783200" cy="0"/>
          </a:xfrm>
          <a:prstGeom prst="straightConnector1">
            <a:avLst/>
          </a:prstGeom>
          <a:noFill/>
          <a:ln cap="flat" cmpd="sng" w="28575">
            <a:solidFill>
              <a:srgbClr val="6D9EEB"/>
            </a:solidFill>
            <a:prstDash val="solid"/>
            <a:round/>
            <a:headEnd len="med" w="med" type="none"/>
            <a:tailEnd len="med" w="med" type="triangle"/>
          </a:ln>
        </p:spPr>
      </p:cxnSp>
      <p:cxnSp>
        <p:nvCxnSpPr>
          <p:cNvPr id="438" name="Google Shape;438;p43"/>
          <p:cNvCxnSpPr/>
          <p:nvPr/>
        </p:nvCxnSpPr>
        <p:spPr>
          <a:xfrm>
            <a:off x="6659126" y="3465186"/>
            <a:ext cx="2025900" cy="15600"/>
          </a:xfrm>
          <a:prstGeom prst="straightConnector1">
            <a:avLst/>
          </a:prstGeom>
          <a:noFill/>
          <a:ln cap="flat" cmpd="sng" w="28575">
            <a:solidFill>
              <a:srgbClr val="6D9EEB"/>
            </a:solidFill>
            <a:prstDash val="solid"/>
            <a:round/>
            <a:headEnd len="med" w="med" type="none"/>
            <a:tailEnd len="med" w="med" type="triangle"/>
          </a:ln>
        </p:spPr>
      </p:cxnSp>
      <p:cxnSp>
        <p:nvCxnSpPr>
          <p:cNvPr id="439" name="Google Shape;439;p43"/>
          <p:cNvCxnSpPr/>
          <p:nvPr/>
        </p:nvCxnSpPr>
        <p:spPr>
          <a:xfrm>
            <a:off x="6659126" y="3055469"/>
            <a:ext cx="2025900" cy="15600"/>
          </a:xfrm>
          <a:prstGeom prst="straightConnector1">
            <a:avLst/>
          </a:prstGeom>
          <a:noFill/>
          <a:ln cap="flat" cmpd="sng" w="28575">
            <a:solidFill>
              <a:srgbClr val="6D9EEB"/>
            </a:solidFill>
            <a:prstDash val="solid"/>
            <a:round/>
            <a:headEnd len="med" w="med" type="none"/>
            <a:tailEnd len="med" w="med" type="triangle"/>
          </a:ln>
        </p:spPr>
      </p:cxnSp>
      <p:sp>
        <p:nvSpPr>
          <p:cNvPr id="440" name="Google Shape;440;p43"/>
          <p:cNvSpPr txBox="1"/>
          <p:nvPr/>
        </p:nvSpPr>
        <p:spPr>
          <a:xfrm>
            <a:off x="3421466" y="3801738"/>
            <a:ext cx="1533900" cy="7512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300"/>
              </a:spcBef>
              <a:spcAft>
                <a:spcPts val="0"/>
              </a:spcAft>
              <a:buNone/>
            </a:pPr>
            <a:r>
              <a:rPr lang="ko" sz="1600">
                <a:solidFill>
                  <a:srgbClr val="595959"/>
                </a:solidFill>
                <a:latin typeface="Gothic A1"/>
                <a:ea typeface="Gothic A1"/>
                <a:cs typeface="Gothic A1"/>
                <a:sym typeface="Gothic A1"/>
              </a:rPr>
              <a:t>지도/위치확인서비스</a:t>
            </a:r>
            <a:endParaRPr sz="1600">
              <a:solidFill>
                <a:srgbClr val="595959"/>
              </a:solidFill>
              <a:latin typeface="Gothic A1"/>
              <a:ea typeface="Gothic A1"/>
              <a:cs typeface="Gothic A1"/>
              <a:sym typeface="Gothic A1"/>
            </a:endParaRPr>
          </a:p>
        </p:txBody>
      </p:sp>
      <p:sp>
        <p:nvSpPr>
          <p:cNvPr id="441" name="Google Shape;441;p43"/>
          <p:cNvSpPr txBox="1"/>
          <p:nvPr/>
        </p:nvSpPr>
        <p:spPr>
          <a:xfrm>
            <a:off x="717562" y="720031"/>
            <a:ext cx="8748000" cy="5850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Clr>
                <a:schemeClr val="dk1"/>
              </a:buClr>
              <a:buSzPts val="2800"/>
              <a:buFont typeface="Arial"/>
              <a:buNone/>
            </a:pPr>
            <a:r>
              <a:rPr lang="ko" sz="2600">
                <a:solidFill>
                  <a:srgbClr val="2888BD"/>
                </a:solidFill>
                <a:latin typeface="Gothic A1 ExtraBold"/>
                <a:ea typeface="Gothic A1 ExtraBold"/>
                <a:cs typeface="Gothic A1 ExtraBold"/>
                <a:sym typeface="Gothic A1 ExtraBold"/>
              </a:rPr>
              <a:t>spector™ 상용화 레퍼런스 (하나손보) </a:t>
            </a:r>
            <a:endParaRPr sz="2600">
              <a:solidFill>
                <a:srgbClr val="2888BD"/>
              </a:solidFill>
              <a:latin typeface="Gothic A1 ExtraBold"/>
              <a:ea typeface="Gothic A1 ExtraBold"/>
              <a:cs typeface="Gothic A1 ExtraBold"/>
              <a:sym typeface="Gothic A1 ExtraBold"/>
            </a:endParaRPr>
          </a:p>
        </p:txBody>
      </p:sp>
      <p:sp>
        <p:nvSpPr>
          <p:cNvPr id="442" name="Google Shape;442;p43"/>
          <p:cNvSpPr txBox="1"/>
          <p:nvPr/>
        </p:nvSpPr>
        <p:spPr>
          <a:xfrm>
            <a:off x="900730" y="3801738"/>
            <a:ext cx="1215000" cy="7512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300"/>
              </a:spcBef>
              <a:spcAft>
                <a:spcPts val="0"/>
              </a:spcAft>
              <a:buNone/>
            </a:pPr>
            <a:r>
              <a:rPr lang="ko" sz="1600">
                <a:solidFill>
                  <a:srgbClr val="595959"/>
                </a:solidFill>
                <a:latin typeface="Gothic A1"/>
                <a:ea typeface="Gothic A1"/>
                <a:cs typeface="Gothic A1"/>
                <a:sym typeface="Gothic A1"/>
              </a:rPr>
              <a:t>사고접수 업무 시스템</a:t>
            </a:r>
            <a:endParaRPr sz="1600">
              <a:solidFill>
                <a:srgbClr val="595959"/>
              </a:solidFill>
              <a:latin typeface="Gothic A1"/>
              <a:ea typeface="Gothic A1"/>
              <a:cs typeface="Gothic A1"/>
              <a:sym typeface="Gothic A1"/>
            </a:endParaRPr>
          </a:p>
        </p:txBody>
      </p:sp>
      <p:sp>
        <p:nvSpPr>
          <p:cNvPr id="443" name="Google Shape;443;p43"/>
          <p:cNvSpPr txBox="1"/>
          <p:nvPr/>
        </p:nvSpPr>
        <p:spPr>
          <a:xfrm>
            <a:off x="931236" y="5016816"/>
            <a:ext cx="3789600" cy="17502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30000"/>
              </a:lnSpc>
              <a:spcBef>
                <a:spcPts val="300"/>
              </a:spcBef>
              <a:spcAft>
                <a:spcPts val="0"/>
              </a:spcAft>
              <a:buNone/>
            </a:pPr>
            <a:r>
              <a:rPr lang="ko" sz="1600">
                <a:solidFill>
                  <a:srgbClr val="595959"/>
                </a:solidFill>
                <a:latin typeface="Gothic A1"/>
                <a:ea typeface="Gothic A1"/>
                <a:cs typeface="Gothic A1"/>
                <a:sym typeface="Gothic A1"/>
              </a:rPr>
              <a:t>장비 및 연동 솔루션 추가 요구</a:t>
            </a:r>
            <a:endParaRPr sz="1600">
              <a:solidFill>
                <a:srgbClr val="595959"/>
              </a:solidFill>
              <a:latin typeface="Gothic A1"/>
              <a:ea typeface="Gothic A1"/>
              <a:cs typeface="Gothic A1"/>
              <a:sym typeface="Gothic A1"/>
            </a:endParaRPr>
          </a:p>
          <a:p>
            <a:pPr indent="-292100" lvl="0" marL="457200" marR="0" rtl="0" algn="l">
              <a:lnSpc>
                <a:spcPct val="130000"/>
              </a:lnSpc>
              <a:spcBef>
                <a:spcPts val="300"/>
              </a:spcBef>
              <a:spcAft>
                <a:spcPts val="0"/>
              </a:spcAft>
              <a:buClr>
                <a:srgbClr val="999999"/>
              </a:buClr>
              <a:buSzPts val="1000"/>
              <a:buFont typeface="Gothic A1"/>
              <a:buChar char="●"/>
            </a:pPr>
            <a:r>
              <a:rPr lang="ko" sz="1600">
                <a:solidFill>
                  <a:srgbClr val="595959"/>
                </a:solidFill>
                <a:latin typeface="Gothic A1"/>
                <a:ea typeface="Gothic A1"/>
                <a:cs typeface="Gothic A1"/>
                <a:sym typeface="Gothic A1"/>
              </a:rPr>
              <a:t>호환성 저하</a:t>
            </a:r>
            <a:endParaRPr sz="1600">
              <a:solidFill>
                <a:srgbClr val="595959"/>
              </a:solidFill>
              <a:latin typeface="Gothic A1"/>
              <a:ea typeface="Gothic A1"/>
              <a:cs typeface="Gothic A1"/>
              <a:sym typeface="Gothic A1"/>
            </a:endParaRPr>
          </a:p>
          <a:p>
            <a:pPr indent="-292100" lvl="0" marL="457200" marR="0" rtl="0" algn="l">
              <a:lnSpc>
                <a:spcPct val="130000"/>
              </a:lnSpc>
              <a:spcBef>
                <a:spcPts val="0"/>
              </a:spcBef>
              <a:spcAft>
                <a:spcPts val="0"/>
              </a:spcAft>
              <a:buClr>
                <a:srgbClr val="999999"/>
              </a:buClr>
              <a:buSzPts val="1000"/>
              <a:buFont typeface="Gothic A1"/>
              <a:buChar char="●"/>
            </a:pPr>
            <a:r>
              <a:rPr lang="ko" sz="1600">
                <a:solidFill>
                  <a:srgbClr val="595959"/>
                </a:solidFill>
                <a:latin typeface="Gothic A1"/>
                <a:ea typeface="Gothic A1"/>
                <a:cs typeface="Gothic A1"/>
                <a:sym typeface="Gothic A1"/>
              </a:rPr>
              <a:t>성능 저하</a:t>
            </a:r>
            <a:endParaRPr sz="1600">
              <a:solidFill>
                <a:srgbClr val="595959"/>
              </a:solidFill>
              <a:latin typeface="Gothic A1"/>
              <a:ea typeface="Gothic A1"/>
              <a:cs typeface="Gothic A1"/>
              <a:sym typeface="Gothic A1"/>
            </a:endParaRPr>
          </a:p>
          <a:p>
            <a:pPr indent="-292100" lvl="0" marL="457200" marR="0" rtl="0" algn="l">
              <a:lnSpc>
                <a:spcPct val="130000"/>
              </a:lnSpc>
              <a:spcBef>
                <a:spcPts val="0"/>
              </a:spcBef>
              <a:spcAft>
                <a:spcPts val="0"/>
              </a:spcAft>
              <a:buClr>
                <a:srgbClr val="999999"/>
              </a:buClr>
              <a:buSzPts val="1000"/>
              <a:buFont typeface="Gothic A1"/>
              <a:buChar char="●"/>
            </a:pPr>
            <a:r>
              <a:rPr lang="ko" sz="1600">
                <a:solidFill>
                  <a:srgbClr val="595959"/>
                </a:solidFill>
                <a:latin typeface="Gothic A1"/>
                <a:ea typeface="Gothic A1"/>
                <a:cs typeface="Gothic A1"/>
                <a:sym typeface="Gothic A1"/>
              </a:rPr>
              <a:t>유지보수 어려움</a:t>
            </a:r>
            <a:endParaRPr sz="1600">
              <a:solidFill>
                <a:srgbClr val="595959"/>
              </a:solidFill>
              <a:latin typeface="Gothic A1"/>
              <a:ea typeface="Gothic A1"/>
              <a:cs typeface="Gothic A1"/>
              <a:sym typeface="Gothic A1"/>
            </a:endParaRPr>
          </a:p>
        </p:txBody>
      </p:sp>
      <p:grpSp>
        <p:nvGrpSpPr>
          <p:cNvPr id="444" name="Google Shape;444;p43"/>
          <p:cNvGrpSpPr/>
          <p:nvPr/>
        </p:nvGrpSpPr>
        <p:grpSpPr>
          <a:xfrm>
            <a:off x="1059787" y="2815514"/>
            <a:ext cx="896940" cy="900000"/>
            <a:chOff x="191300" y="2491375"/>
            <a:chExt cx="900000" cy="900000"/>
          </a:xfrm>
        </p:grpSpPr>
        <p:sp>
          <p:nvSpPr>
            <p:cNvPr id="445" name="Google Shape;445;p43"/>
            <p:cNvSpPr/>
            <p:nvPr/>
          </p:nvSpPr>
          <p:spPr>
            <a:xfrm>
              <a:off x="191300" y="2491375"/>
              <a:ext cx="900000" cy="900000"/>
            </a:xfrm>
            <a:prstGeom prst="ellips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6" name="Google Shape;446;p43"/>
            <p:cNvPicPr preferRelativeResize="0"/>
            <p:nvPr/>
          </p:nvPicPr>
          <p:blipFill>
            <a:blip r:embed="rId3">
              <a:alphaModFix amt="60000"/>
            </a:blip>
            <a:stretch>
              <a:fillRect/>
            </a:stretch>
          </p:blipFill>
          <p:spPr>
            <a:xfrm>
              <a:off x="298638" y="2614656"/>
              <a:ext cx="685325" cy="641428"/>
            </a:xfrm>
            <a:prstGeom prst="rect">
              <a:avLst/>
            </a:prstGeom>
            <a:noFill/>
            <a:ln>
              <a:noFill/>
            </a:ln>
          </p:spPr>
        </p:pic>
      </p:grpSp>
      <p:grpSp>
        <p:nvGrpSpPr>
          <p:cNvPr id="447" name="Google Shape;447;p43"/>
          <p:cNvGrpSpPr/>
          <p:nvPr/>
        </p:nvGrpSpPr>
        <p:grpSpPr>
          <a:xfrm>
            <a:off x="3739836" y="2815500"/>
            <a:ext cx="896940" cy="900000"/>
            <a:chOff x="3430475" y="2815500"/>
            <a:chExt cx="900000" cy="900000"/>
          </a:xfrm>
        </p:grpSpPr>
        <p:sp>
          <p:nvSpPr>
            <p:cNvPr id="448" name="Google Shape;448;p43"/>
            <p:cNvSpPr/>
            <p:nvPr/>
          </p:nvSpPr>
          <p:spPr>
            <a:xfrm>
              <a:off x="3430475" y="2815500"/>
              <a:ext cx="900000" cy="900000"/>
            </a:xfrm>
            <a:prstGeom prst="ellips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9" name="Google Shape;449;p43"/>
            <p:cNvPicPr preferRelativeResize="0"/>
            <p:nvPr/>
          </p:nvPicPr>
          <p:blipFill>
            <a:blip r:embed="rId4">
              <a:alphaModFix/>
            </a:blip>
            <a:stretch>
              <a:fillRect/>
            </a:stretch>
          </p:blipFill>
          <p:spPr>
            <a:xfrm>
              <a:off x="3537826" y="2923209"/>
              <a:ext cx="685300" cy="641399"/>
            </a:xfrm>
            <a:prstGeom prst="rect">
              <a:avLst/>
            </a:prstGeom>
            <a:noFill/>
            <a:ln>
              <a:noFill/>
            </a:ln>
          </p:spPr>
        </p:pic>
      </p:grpSp>
      <p:sp>
        <p:nvSpPr>
          <p:cNvPr id="450" name="Google Shape;450;p43"/>
          <p:cNvSpPr txBox="1"/>
          <p:nvPr/>
        </p:nvSpPr>
        <p:spPr>
          <a:xfrm>
            <a:off x="5968552" y="5014316"/>
            <a:ext cx="3864600" cy="1750200"/>
          </a:xfrm>
          <a:prstGeom prst="rect">
            <a:avLst/>
          </a:prstGeom>
          <a:noFill/>
          <a:ln cap="flat" cmpd="sng" w="9525">
            <a:solidFill>
              <a:srgbClr val="0D0D0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30000"/>
              </a:lnSpc>
              <a:spcBef>
                <a:spcPts val="300"/>
              </a:spcBef>
              <a:spcAft>
                <a:spcPts val="0"/>
              </a:spcAft>
              <a:buNone/>
            </a:pPr>
            <a:r>
              <a:rPr lang="ko" sz="1600">
                <a:solidFill>
                  <a:schemeClr val="dk1"/>
                </a:solidFill>
                <a:latin typeface="Gothic A1"/>
                <a:ea typeface="Gothic A1"/>
                <a:cs typeface="Gothic A1"/>
                <a:sym typeface="Gothic A1"/>
              </a:rPr>
              <a:t>웹 격리 기술을 이용한 논리적 망분리</a:t>
            </a:r>
            <a:endParaRPr sz="1600">
              <a:solidFill>
                <a:schemeClr val="dk1"/>
              </a:solidFill>
              <a:latin typeface="Gothic A1"/>
              <a:ea typeface="Gothic A1"/>
              <a:cs typeface="Gothic A1"/>
              <a:sym typeface="Gothic A1"/>
            </a:endParaRPr>
          </a:p>
          <a:p>
            <a:pPr indent="-292100" lvl="0" marL="457200" marR="0" rtl="0" algn="l">
              <a:lnSpc>
                <a:spcPct val="130000"/>
              </a:lnSpc>
              <a:spcBef>
                <a:spcPts val="300"/>
              </a:spcBef>
              <a:spcAft>
                <a:spcPts val="0"/>
              </a:spcAft>
              <a:buClr>
                <a:schemeClr val="dk1"/>
              </a:buClr>
              <a:buSzPts val="1000"/>
              <a:buFont typeface="Gothic A1"/>
              <a:buChar char="●"/>
            </a:pPr>
            <a:r>
              <a:rPr lang="ko" sz="1600">
                <a:solidFill>
                  <a:schemeClr val="dk1"/>
                </a:solidFill>
                <a:latin typeface="Gothic A1"/>
                <a:ea typeface="Gothic A1"/>
                <a:cs typeface="Gothic A1"/>
                <a:sym typeface="Gothic A1"/>
              </a:rPr>
              <a:t>담당자 및 부서별 블랙리스트, 화이트리스트 정책 적용</a:t>
            </a:r>
            <a:endParaRPr sz="1600">
              <a:solidFill>
                <a:schemeClr val="dk1"/>
              </a:solidFill>
              <a:latin typeface="Gothic A1"/>
              <a:ea typeface="Gothic A1"/>
              <a:cs typeface="Gothic A1"/>
              <a:sym typeface="Gothic A1"/>
            </a:endParaRPr>
          </a:p>
          <a:p>
            <a:pPr indent="-292100" lvl="0" marL="457200" marR="0" rtl="0" algn="l">
              <a:lnSpc>
                <a:spcPct val="130000"/>
              </a:lnSpc>
              <a:spcBef>
                <a:spcPts val="0"/>
              </a:spcBef>
              <a:spcAft>
                <a:spcPts val="0"/>
              </a:spcAft>
              <a:buClr>
                <a:schemeClr val="dk1"/>
              </a:buClr>
              <a:buSzPts val="1000"/>
              <a:buFont typeface="Gothic A1"/>
              <a:buChar char="●"/>
            </a:pPr>
            <a:r>
              <a:rPr lang="ko" sz="1600">
                <a:solidFill>
                  <a:schemeClr val="dk1"/>
                </a:solidFill>
                <a:latin typeface="Gothic A1"/>
                <a:ea typeface="Gothic A1"/>
                <a:cs typeface="Gothic A1"/>
                <a:sym typeface="Gothic A1"/>
              </a:rPr>
              <a:t>사고접수 시스템 수정없이 리모트 브라우저 인터페이스 기능 적용</a:t>
            </a:r>
            <a:endParaRPr sz="1600">
              <a:solidFill>
                <a:schemeClr val="dk1"/>
              </a:solidFill>
              <a:latin typeface="Gothic A1"/>
              <a:ea typeface="Gothic A1"/>
              <a:cs typeface="Gothic A1"/>
              <a:sym typeface="Gothic A1"/>
            </a:endParaRPr>
          </a:p>
        </p:txBody>
      </p:sp>
      <p:cxnSp>
        <p:nvCxnSpPr>
          <p:cNvPr id="451" name="Google Shape;451;p43"/>
          <p:cNvCxnSpPr>
            <a:stCxn id="445" idx="6"/>
            <a:endCxn id="448" idx="2"/>
          </p:cNvCxnSpPr>
          <p:nvPr/>
        </p:nvCxnSpPr>
        <p:spPr>
          <a:xfrm>
            <a:off x="1956727" y="3265514"/>
            <a:ext cx="1783200" cy="0"/>
          </a:xfrm>
          <a:prstGeom prst="straightConnector1">
            <a:avLst/>
          </a:prstGeom>
          <a:noFill/>
          <a:ln cap="flat" cmpd="sng" w="28575">
            <a:solidFill>
              <a:srgbClr val="E06666"/>
            </a:solidFill>
            <a:prstDash val="solid"/>
            <a:round/>
            <a:headEnd len="med" w="med" type="none"/>
            <a:tailEnd len="med" w="med" type="triangle"/>
          </a:ln>
        </p:spPr>
      </p:cxnSp>
      <p:grpSp>
        <p:nvGrpSpPr>
          <p:cNvPr id="452" name="Google Shape;452;p43"/>
          <p:cNvGrpSpPr/>
          <p:nvPr/>
        </p:nvGrpSpPr>
        <p:grpSpPr>
          <a:xfrm>
            <a:off x="2139560" y="2703900"/>
            <a:ext cx="1273057" cy="1080000"/>
            <a:chOff x="1878835" y="2703900"/>
            <a:chExt cx="1277400" cy="1080000"/>
          </a:xfrm>
        </p:grpSpPr>
        <p:grpSp>
          <p:nvGrpSpPr>
            <p:cNvPr id="453" name="Google Shape;453;p43"/>
            <p:cNvGrpSpPr/>
            <p:nvPr/>
          </p:nvGrpSpPr>
          <p:grpSpPr>
            <a:xfrm>
              <a:off x="1977538" y="2703900"/>
              <a:ext cx="1080000" cy="1080000"/>
              <a:chOff x="1977538" y="2703900"/>
              <a:chExt cx="1080000" cy="1080000"/>
            </a:xfrm>
          </p:grpSpPr>
          <p:sp>
            <p:nvSpPr>
              <p:cNvPr id="454" name="Google Shape;454;p43"/>
              <p:cNvSpPr/>
              <p:nvPr/>
            </p:nvSpPr>
            <p:spPr>
              <a:xfrm>
                <a:off x="1977538" y="2703900"/>
                <a:ext cx="1080000" cy="1080000"/>
              </a:xfrm>
              <a:prstGeom prst="ellipse">
                <a:avLst/>
              </a:prstGeom>
              <a:solidFill>
                <a:schemeClr val="lt1"/>
              </a:solid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5" name="Google Shape;455;p43"/>
              <p:cNvCxnSpPr>
                <a:endCxn id="454" idx="3"/>
              </p:cNvCxnSpPr>
              <p:nvPr/>
            </p:nvCxnSpPr>
            <p:spPr>
              <a:xfrm flipH="1">
                <a:off x="2135700" y="2888338"/>
                <a:ext cx="773400" cy="737400"/>
              </a:xfrm>
              <a:prstGeom prst="straightConnector1">
                <a:avLst/>
              </a:prstGeom>
              <a:noFill/>
              <a:ln cap="flat" cmpd="sng" w="38100">
                <a:solidFill>
                  <a:srgbClr val="E06666"/>
                </a:solidFill>
                <a:prstDash val="solid"/>
                <a:round/>
                <a:headEnd len="med" w="med" type="none"/>
                <a:tailEnd len="med" w="med" type="none"/>
              </a:ln>
            </p:spPr>
          </p:cxnSp>
        </p:grpSp>
        <p:sp>
          <p:nvSpPr>
            <p:cNvPr id="456" name="Google Shape;456;p43"/>
            <p:cNvSpPr txBox="1"/>
            <p:nvPr/>
          </p:nvSpPr>
          <p:spPr>
            <a:xfrm>
              <a:off x="1878835" y="2852942"/>
              <a:ext cx="1277400" cy="7896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300"/>
                </a:spcBef>
                <a:spcAft>
                  <a:spcPts val="0"/>
                </a:spcAft>
                <a:buNone/>
              </a:pPr>
              <a:r>
                <a:rPr lang="ko" sz="1600">
                  <a:solidFill>
                    <a:srgbClr val="595959"/>
                  </a:solidFill>
                  <a:latin typeface="Gothic A1 ExtraBold"/>
                  <a:ea typeface="Gothic A1 ExtraBold"/>
                  <a:cs typeface="Gothic A1 ExtraBold"/>
                  <a:sym typeface="Gothic A1 ExtraBold"/>
                </a:rPr>
                <a:t>망분리</a:t>
              </a:r>
              <a:endParaRPr sz="1600">
                <a:solidFill>
                  <a:srgbClr val="595959"/>
                </a:solidFill>
                <a:latin typeface="Gothic A1 ExtraBold"/>
                <a:ea typeface="Gothic A1 ExtraBold"/>
                <a:cs typeface="Gothic A1 ExtraBold"/>
                <a:sym typeface="Gothic A1 ExtraBold"/>
              </a:endParaRPr>
            </a:p>
            <a:p>
              <a:pPr indent="0" lvl="0" marL="0" marR="0" rtl="0" algn="ctr">
                <a:lnSpc>
                  <a:spcPct val="130000"/>
                </a:lnSpc>
                <a:spcBef>
                  <a:spcPts val="300"/>
                </a:spcBef>
                <a:spcAft>
                  <a:spcPts val="0"/>
                </a:spcAft>
                <a:buNone/>
              </a:pPr>
              <a:r>
                <a:rPr lang="ko" sz="1600">
                  <a:solidFill>
                    <a:srgbClr val="595959"/>
                  </a:solidFill>
                  <a:latin typeface="Gothic A1 ExtraBold"/>
                  <a:ea typeface="Gothic A1 ExtraBold"/>
                  <a:cs typeface="Gothic A1 ExtraBold"/>
                  <a:sym typeface="Gothic A1 ExtraBold"/>
                </a:rPr>
                <a:t>규정제한</a:t>
              </a:r>
              <a:endParaRPr sz="1600">
                <a:solidFill>
                  <a:srgbClr val="595959"/>
                </a:solidFill>
                <a:latin typeface="Gothic A1 ExtraBold"/>
                <a:ea typeface="Gothic A1 ExtraBold"/>
                <a:cs typeface="Gothic A1 ExtraBold"/>
                <a:sym typeface="Gothic A1 ExtraBold"/>
              </a:endParaRPr>
            </a:p>
          </p:txBody>
        </p:sp>
      </p:grpSp>
      <p:sp>
        <p:nvSpPr>
          <p:cNvPr id="457" name="Google Shape;457;p43"/>
          <p:cNvSpPr txBox="1"/>
          <p:nvPr/>
        </p:nvSpPr>
        <p:spPr>
          <a:xfrm>
            <a:off x="8366625" y="3801738"/>
            <a:ext cx="1533900" cy="7512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300"/>
              </a:spcBef>
              <a:spcAft>
                <a:spcPts val="0"/>
              </a:spcAft>
              <a:buNone/>
            </a:pPr>
            <a:r>
              <a:rPr lang="ko" sz="1600">
                <a:solidFill>
                  <a:schemeClr val="dk1"/>
                </a:solidFill>
                <a:latin typeface="Gothic A1"/>
                <a:ea typeface="Gothic A1"/>
                <a:cs typeface="Gothic A1"/>
                <a:sym typeface="Gothic A1"/>
              </a:rPr>
              <a:t>지도/위치확인서비스</a:t>
            </a:r>
            <a:endParaRPr sz="1600">
              <a:solidFill>
                <a:schemeClr val="dk1"/>
              </a:solidFill>
              <a:latin typeface="Gothic A1"/>
              <a:ea typeface="Gothic A1"/>
              <a:cs typeface="Gothic A1"/>
              <a:sym typeface="Gothic A1"/>
            </a:endParaRPr>
          </a:p>
        </p:txBody>
      </p:sp>
      <p:sp>
        <p:nvSpPr>
          <p:cNvPr id="458" name="Google Shape;458;p43"/>
          <p:cNvSpPr txBox="1"/>
          <p:nvPr/>
        </p:nvSpPr>
        <p:spPr>
          <a:xfrm>
            <a:off x="5845889" y="3801738"/>
            <a:ext cx="1215000" cy="7512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300"/>
              </a:spcBef>
              <a:spcAft>
                <a:spcPts val="0"/>
              </a:spcAft>
              <a:buNone/>
            </a:pPr>
            <a:r>
              <a:rPr lang="ko" sz="1600">
                <a:solidFill>
                  <a:schemeClr val="dk1"/>
                </a:solidFill>
                <a:latin typeface="Gothic A1"/>
                <a:ea typeface="Gothic A1"/>
                <a:cs typeface="Gothic A1"/>
                <a:sym typeface="Gothic A1"/>
              </a:rPr>
              <a:t>사고접수 업무 시스템</a:t>
            </a:r>
            <a:endParaRPr sz="1600">
              <a:solidFill>
                <a:schemeClr val="dk1"/>
              </a:solidFill>
              <a:latin typeface="Gothic A1"/>
              <a:ea typeface="Gothic A1"/>
              <a:cs typeface="Gothic A1"/>
              <a:sym typeface="Gothic A1"/>
            </a:endParaRPr>
          </a:p>
        </p:txBody>
      </p:sp>
      <p:grpSp>
        <p:nvGrpSpPr>
          <p:cNvPr id="459" name="Google Shape;459;p43"/>
          <p:cNvGrpSpPr/>
          <p:nvPr/>
        </p:nvGrpSpPr>
        <p:grpSpPr>
          <a:xfrm>
            <a:off x="6004946" y="2815514"/>
            <a:ext cx="896940" cy="900000"/>
            <a:chOff x="191300" y="2491375"/>
            <a:chExt cx="900000" cy="900000"/>
          </a:xfrm>
        </p:grpSpPr>
        <p:sp>
          <p:nvSpPr>
            <p:cNvPr id="460" name="Google Shape;460;p43"/>
            <p:cNvSpPr/>
            <p:nvPr/>
          </p:nvSpPr>
          <p:spPr>
            <a:xfrm>
              <a:off x="191300" y="2491375"/>
              <a:ext cx="900000" cy="900000"/>
            </a:xfrm>
            <a:prstGeom prst="ellips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1" name="Google Shape;461;p43"/>
            <p:cNvPicPr preferRelativeResize="0"/>
            <p:nvPr/>
          </p:nvPicPr>
          <p:blipFill>
            <a:blip r:embed="rId3">
              <a:alphaModFix/>
            </a:blip>
            <a:stretch>
              <a:fillRect/>
            </a:stretch>
          </p:blipFill>
          <p:spPr>
            <a:xfrm>
              <a:off x="298638" y="2614656"/>
              <a:ext cx="685325" cy="641428"/>
            </a:xfrm>
            <a:prstGeom prst="rect">
              <a:avLst/>
            </a:prstGeom>
            <a:noFill/>
            <a:ln>
              <a:noFill/>
            </a:ln>
          </p:spPr>
        </p:pic>
      </p:grpSp>
      <p:grpSp>
        <p:nvGrpSpPr>
          <p:cNvPr id="462" name="Google Shape;462;p43"/>
          <p:cNvGrpSpPr/>
          <p:nvPr/>
        </p:nvGrpSpPr>
        <p:grpSpPr>
          <a:xfrm>
            <a:off x="8684995" y="2815500"/>
            <a:ext cx="896940" cy="900000"/>
            <a:chOff x="3430475" y="2815500"/>
            <a:chExt cx="900000" cy="900000"/>
          </a:xfrm>
        </p:grpSpPr>
        <p:sp>
          <p:nvSpPr>
            <p:cNvPr id="463" name="Google Shape;463;p43"/>
            <p:cNvSpPr/>
            <p:nvPr/>
          </p:nvSpPr>
          <p:spPr>
            <a:xfrm>
              <a:off x="3430475" y="2815500"/>
              <a:ext cx="900000" cy="900000"/>
            </a:xfrm>
            <a:prstGeom prst="ellips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4" name="Google Shape;464;p43"/>
            <p:cNvPicPr preferRelativeResize="0"/>
            <p:nvPr/>
          </p:nvPicPr>
          <p:blipFill>
            <a:blip r:embed="rId5">
              <a:alphaModFix/>
            </a:blip>
            <a:stretch>
              <a:fillRect/>
            </a:stretch>
          </p:blipFill>
          <p:spPr>
            <a:xfrm>
              <a:off x="3537826" y="2923209"/>
              <a:ext cx="685300" cy="641399"/>
            </a:xfrm>
            <a:prstGeom prst="rect">
              <a:avLst/>
            </a:prstGeom>
            <a:noFill/>
            <a:ln>
              <a:noFill/>
            </a:ln>
          </p:spPr>
        </p:pic>
      </p:grpSp>
      <p:pic>
        <p:nvPicPr>
          <p:cNvPr id="465" name="Google Shape;465;p43"/>
          <p:cNvPicPr preferRelativeResize="0"/>
          <p:nvPr/>
        </p:nvPicPr>
        <p:blipFill>
          <a:blip r:embed="rId6">
            <a:alphaModFix/>
          </a:blip>
          <a:stretch>
            <a:fillRect/>
          </a:stretch>
        </p:blipFill>
        <p:spPr>
          <a:xfrm>
            <a:off x="7141511" y="2872048"/>
            <a:ext cx="1187241" cy="789468"/>
          </a:xfrm>
          <a:prstGeom prst="rect">
            <a:avLst/>
          </a:prstGeom>
          <a:noFill/>
          <a:ln>
            <a:noFill/>
          </a:ln>
        </p:spPr>
      </p:pic>
      <p:sp>
        <p:nvSpPr>
          <p:cNvPr id="466" name="Google Shape;466;p43"/>
          <p:cNvSpPr txBox="1"/>
          <p:nvPr/>
        </p:nvSpPr>
        <p:spPr>
          <a:xfrm>
            <a:off x="7098601" y="3118564"/>
            <a:ext cx="12732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300"/>
              </a:spcBef>
              <a:spcAft>
                <a:spcPts val="0"/>
              </a:spcAft>
              <a:buNone/>
            </a:pPr>
            <a:r>
              <a:rPr lang="ko" sz="1600">
                <a:solidFill>
                  <a:schemeClr val="dk1"/>
                </a:solidFill>
                <a:latin typeface="Gothic A1 ExtraBold"/>
                <a:ea typeface="Gothic A1 ExtraBold"/>
                <a:cs typeface="Gothic A1 ExtraBold"/>
                <a:sym typeface="Gothic A1 ExtraBold"/>
              </a:rPr>
              <a:t>실시간</a:t>
            </a:r>
            <a:endParaRPr sz="1600">
              <a:solidFill>
                <a:schemeClr val="dk1"/>
              </a:solidFill>
              <a:latin typeface="Gothic A1 ExtraBold"/>
              <a:ea typeface="Gothic A1 ExtraBold"/>
              <a:cs typeface="Gothic A1 ExtraBold"/>
              <a:sym typeface="Gothic A1 ExtraBold"/>
            </a:endParaRPr>
          </a:p>
        </p:txBody>
      </p:sp>
      <p:sp>
        <p:nvSpPr>
          <p:cNvPr id="467" name="Google Shape;467;p43"/>
          <p:cNvSpPr txBox="1"/>
          <p:nvPr/>
        </p:nvSpPr>
        <p:spPr>
          <a:xfrm>
            <a:off x="900730" y="2363552"/>
            <a:ext cx="12150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300"/>
              </a:spcBef>
              <a:spcAft>
                <a:spcPts val="0"/>
              </a:spcAft>
              <a:buNone/>
            </a:pPr>
            <a:r>
              <a:rPr lang="ko" sz="1300">
                <a:solidFill>
                  <a:srgbClr val="595959"/>
                </a:solidFill>
                <a:latin typeface="Gothic A1"/>
                <a:ea typeface="Gothic A1"/>
                <a:cs typeface="Gothic A1"/>
                <a:sym typeface="Gothic A1"/>
              </a:rPr>
              <a:t>내부망</a:t>
            </a:r>
            <a:endParaRPr sz="1300">
              <a:solidFill>
                <a:srgbClr val="595959"/>
              </a:solidFill>
              <a:latin typeface="Gothic A1"/>
              <a:ea typeface="Gothic A1"/>
              <a:cs typeface="Gothic A1"/>
              <a:sym typeface="Gothic A1"/>
            </a:endParaRPr>
          </a:p>
        </p:txBody>
      </p:sp>
      <p:sp>
        <p:nvSpPr>
          <p:cNvPr id="468" name="Google Shape;468;p43"/>
          <p:cNvSpPr txBox="1"/>
          <p:nvPr/>
        </p:nvSpPr>
        <p:spPr>
          <a:xfrm>
            <a:off x="3580825" y="2363552"/>
            <a:ext cx="12150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300"/>
              </a:spcBef>
              <a:spcAft>
                <a:spcPts val="0"/>
              </a:spcAft>
              <a:buNone/>
            </a:pPr>
            <a:r>
              <a:rPr lang="ko" sz="1300">
                <a:solidFill>
                  <a:srgbClr val="595959"/>
                </a:solidFill>
                <a:latin typeface="Gothic A1"/>
                <a:ea typeface="Gothic A1"/>
                <a:cs typeface="Gothic A1"/>
                <a:sym typeface="Gothic A1"/>
              </a:rPr>
              <a:t>외부망</a:t>
            </a:r>
            <a:endParaRPr sz="1300">
              <a:solidFill>
                <a:srgbClr val="595959"/>
              </a:solidFill>
              <a:latin typeface="Gothic A1"/>
              <a:ea typeface="Gothic A1"/>
              <a:cs typeface="Gothic A1"/>
              <a:sym typeface="Gothic A1"/>
            </a:endParaRPr>
          </a:p>
        </p:txBody>
      </p:sp>
      <p:sp>
        <p:nvSpPr>
          <p:cNvPr id="469" name="Google Shape;469;p43"/>
          <p:cNvSpPr txBox="1"/>
          <p:nvPr/>
        </p:nvSpPr>
        <p:spPr>
          <a:xfrm>
            <a:off x="5845877" y="2363552"/>
            <a:ext cx="12150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300"/>
              </a:spcBef>
              <a:spcAft>
                <a:spcPts val="0"/>
              </a:spcAft>
              <a:buNone/>
            </a:pPr>
            <a:r>
              <a:rPr lang="ko" sz="1300">
                <a:solidFill>
                  <a:schemeClr val="dk1"/>
                </a:solidFill>
                <a:latin typeface="Gothic A1"/>
                <a:ea typeface="Gothic A1"/>
                <a:cs typeface="Gothic A1"/>
                <a:sym typeface="Gothic A1"/>
              </a:rPr>
              <a:t>내부망</a:t>
            </a:r>
            <a:endParaRPr sz="1300">
              <a:solidFill>
                <a:schemeClr val="dk1"/>
              </a:solidFill>
              <a:latin typeface="Gothic A1"/>
              <a:ea typeface="Gothic A1"/>
              <a:cs typeface="Gothic A1"/>
              <a:sym typeface="Gothic A1"/>
            </a:endParaRPr>
          </a:p>
        </p:txBody>
      </p:sp>
      <p:sp>
        <p:nvSpPr>
          <p:cNvPr id="470" name="Google Shape;470;p43"/>
          <p:cNvSpPr txBox="1"/>
          <p:nvPr/>
        </p:nvSpPr>
        <p:spPr>
          <a:xfrm>
            <a:off x="8525971" y="2363552"/>
            <a:ext cx="12150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300"/>
              </a:spcBef>
              <a:spcAft>
                <a:spcPts val="0"/>
              </a:spcAft>
              <a:buNone/>
            </a:pPr>
            <a:r>
              <a:rPr lang="ko" sz="1300">
                <a:solidFill>
                  <a:schemeClr val="dk1"/>
                </a:solidFill>
                <a:latin typeface="Gothic A1"/>
                <a:ea typeface="Gothic A1"/>
                <a:cs typeface="Gothic A1"/>
                <a:sym typeface="Gothic A1"/>
              </a:rPr>
              <a:t>외부망</a:t>
            </a:r>
            <a:endParaRPr sz="1300">
              <a:solidFill>
                <a:schemeClr val="dk1"/>
              </a:solidFill>
              <a:latin typeface="Gothic A1"/>
              <a:ea typeface="Gothic A1"/>
              <a:cs typeface="Gothic A1"/>
              <a:sym typeface="Gothic A1"/>
            </a:endParaRPr>
          </a:p>
        </p:txBody>
      </p:sp>
      <p:sp>
        <p:nvSpPr>
          <p:cNvPr id="471" name="Google Shape;471;p43"/>
          <p:cNvSpPr txBox="1"/>
          <p:nvPr/>
        </p:nvSpPr>
        <p:spPr>
          <a:xfrm>
            <a:off x="7127585" y="2363552"/>
            <a:ext cx="12150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300"/>
              </a:spcBef>
              <a:spcAft>
                <a:spcPts val="0"/>
              </a:spcAft>
              <a:buNone/>
            </a:pPr>
            <a:r>
              <a:rPr lang="ko" sz="1300">
                <a:solidFill>
                  <a:schemeClr val="dk1"/>
                </a:solidFill>
                <a:latin typeface="Gothic A1"/>
                <a:ea typeface="Gothic A1"/>
                <a:cs typeface="Gothic A1"/>
                <a:sym typeface="Gothic A1"/>
              </a:rPr>
              <a:t>가상망</a:t>
            </a:r>
            <a:endParaRPr sz="1300">
              <a:solidFill>
                <a:schemeClr val="dk1"/>
              </a:solidFill>
              <a:latin typeface="Gothic A1"/>
              <a:ea typeface="Gothic A1"/>
              <a:cs typeface="Gothic A1"/>
              <a:sym typeface="Gothic A1"/>
            </a:endParaRPr>
          </a:p>
        </p:txBody>
      </p:sp>
      <p:sp>
        <p:nvSpPr>
          <p:cNvPr id="472" name="Google Shape;472;p43"/>
          <p:cNvSpPr txBox="1"/>
          <p:nvPr/>
        </p:nvSpPr>
        <p:spPr>
          <a:xfrm>
            <a:off x="1826983" y="1746575"/>
            <a:ext cx="2056500" cy="449700"/>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None/>
            </a:pPr>
            <a:r>
              <a:rPr b="1" lang="ko" sz="1800">
                <a:solidFill>
                  <a:srgbClr val="7F7F7F"/>
                </a:solidFill>
                <a:latin typeface="Gothic A1"/>
                <a:ea typeface="Gothic A1"/>
                <a:cs typeface="Gothic A1"/>
                <a:sym typeface="Gothic A1"/>
              </a:rPr>
              <a:t>기존 시스템</a:t>
            </a:r>
            <a:endParaRPr b="1" sz="1800">
              <a:solidFill>
                <a:srgbClr val="7F7F7F"/>
              </a:solidFill>
              <a:latin typeface="Gothic A1"/>
              <a:ea typeface="Gothic A1"/>
              <a:cs typeface="Gothic A1"/>
              <a:sym typeface="Gothic A1"/>
            </a:endParaRPr>
          </a:p>
        </p:txBody>
      </p:sp>
      <p:sp>
        <p:nvSpPr>
          <p:cNvPr id="473" name="Google Shape;473;p43"/>
          <p:cNvSpPr txBox="1"/>
          <p:nvPr/>
        </p:nvSpPr>
        <p:spPr>
          <a:xfrm>
            <a:off x="6378542" y="1746575"/>
            <a:ext cx="2925000" cy="449700"/>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None/>
            </a:pPr>
            <a:r>
              <a:rPr b="1" lang="ko" sz="1800">
                <a:solidFill>
                  <a:srgbClr val="2888BD"/>
                </a:solidFill>
                <a:latin typeface="Gothic A1"/>
                <a:ea typeface="Gothic A1"/>
                <a:cs typeface="Gothic A1"/>
                <a:sym typeface="Gothic A1"/>
              </a:rPr>
              <a:t>리모트 브라우저</a:t>
            </a:r>
            <a:endParaRPr b="1" sz="1800">
              <a:solidFill>
                <a:srgbClr val="2888BD"/>
              </a:solidFill>
              <a:latin typeface="Gothic A1"/>
              <a:ea typeface="Gothic A1"/>
              <a:cs typeface="Gothic A1"/>
              <a:sym typeface="Gothic A1"/>
            </a:endParaRPr>
          </a:p>
        </p:txBody>
      </p:sp>
      <p:sp>
        <p:nvSpPr>
          <p:cNvPr id="474" name="Google Shape;474;p43"/>
          <p:cNvSpPr/>
          <p:nvPr/>
        </p:nvSpPr>
        <p:spPr>
          <a:xfrm>
            <a:off x="7684709" y="3611751"/>
            <a:ext cx="71700" cy="72000"/>
          </a:xfrm>
          <a:prstGeom prst="ellipse">
            <a:avLst/>
          </a:prstGeom>
          <a:solidFill>
            <a:schemeClr val="lt1"/>
          </a:solidFill>
          <a:ln cap="flat" cmpd="sng" w="2857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5" name="Google Shape;475;p43"/>
          <p:cNvCxnSpPr/>
          <p:nvPr/>
        </p:nvCxnSpPr>
        <p:spPr>
          <a:xfrm>
            <a:off x="7725777" y="3693559"/>
            <a:ext cx="14400" cy="1307400"/>
          </a:xfrm>
          <a:prstGeom prst="straightConnector1">
            <a:avLst/>
          </a:prstGeom>
          <a:noFill/>
          <a:ln cap="flat" cmpd="sng" w="9525">
            <a:solidFill>
              <a:schemeClr val="dk1"/>
            </a:solidFill>
            <a:prstDash val="dash"/>
            <a:round/>
            <a:headEnd len="med" w="med" type="none"/>
            <a:tailEnd len="med" w="med" type="none"/>
          </a:ln>
        </p:spPr>
      </p:cxnSp>
      <p:cxnSp>
        <p:nvCxnSpPr>
          <p:cNvPr id="476" name="Google Shape;476;p43"/>
          <p:cNvCxnSpPr>
            <a:stCxn id="442" idx="2"/>
          </p:cNvCxnSpPr>
          <p:nvPr/>
        </p:nvCxnSpPr>
        <p:spPr>
          <a:xfrm>
            <a:off x="1508230" y="4552938"/>
            <a:ext cx="8400" cy="455400"/>
          </a:xfrm>
          <a:prstGeom prst="straightConnector1">
            <a:avLst/>
          </a:prstGeom>
          <a:noFill/>
          <a:ln cap="flat" cmpd="sng" w="38100">
            <a:solidFill>
              <a:srgbClr val="999999"/>
            </a:solidFill>
            <a:prstDash val="solid"/>
            <a:round/>
            <a:headEnd len="med" w="med" type="none"/>
            <a:tailEnd len="med" w="med" type="triangle"/>
          </a:ln>
        </p:spPr>
      </p:cxnSp>
      <p:cxnSp>
        <p:nvCxnSpPr>
          <p:cNvPr id="477" name="Google Shape;477;p43"/>
          <p:cNvCxnSpPr/>
          <p:nvPr/>
        </p:nvCxnSpPr>
        <p:spPr>
          <a:xfrm flipH="1">
            <a:off x="4185501" y="4504244"/>
            <a:ext cx="5700" cy="506700"/>
          </a:xfrm>
          <a:prstGeom prst="straightConnector1">
            <a:avLst/>
          </a:prstGeom>
          <a:noFill/>
          <a:ln cap="flat" cmpd="sng" w="38100">
            <a:solidFill>
              <a:srgbClr val="999999"/>
            </a:solidFill>
            <a:prstDash val="solid"/>
            <a:round/>
            <a:headEnd len="med" w="med" type="triangle"/>
            <a:tailEnd len="med" w="med" type="none"/>
          </a:ln>
        </p:spPr>
      </p:cxnSp>
      <p:sp>
        <p:nvSpPr>
          <p:cNvPr id="478" name="Google Shape;478;p43"/>
          <p:cNvSpPr/>
          <p:nvPr/>
        </p:nvSpPr>
        <p:spPr>
          <a:xfrm>
            <a:off x="4918540" y="2910225"/>
            <a:ext cx="1013400" cy="1818300"/>
          </a:xfrm>
          <a:prstGeom prst="rightArrow">
            <a:avLst>
              <a:gd fmla="val 50000" name="adj1"/>
              <a:gd fmla="val 56182" name="adj2"/>
            </a:avLst>
          </a:prstGeom>
          <a:gradFill>
            <a:gsLst>
              <a:gs pos="0">
                <a:srgbClr val="FFFFFF">
                  <a:alpha val="0"/>
                </a:srgbClr>
              </a:gs>
              <a:gs pos="100000">
                <a:srgbClr val="2485BE"/>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4"/>
          <p:cNvSpPr txBox="1"/>
          <p:nvPr/>
        </p:nvSpPr>
        <p:spPr>
          <a:xfrm>
            <a:off x="717562" y="720031"/>
            <a:ext cx="94512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2800"/>
              <a:buFont typeface="Arial"/>
              <a:buNone/>
            </a:pPr>
            <a:r>
              <a:rPr b="0" i="0" lang="ko" sz="2600" u="none" cap="none" strike="noStrike">
                <a:solidFill>
                  <a:srgbClr val="2888BD"/>
                </a:solidFill>
                <a:latin typeface="Gothic A1 ExtraBold"/>
                <a:ea typeface="Gothic A1 ExtraBold"/>
                <a:cs typeface="Gothic A1 ExtraBold"/>
                <a:sym typeface="Gothic A1 ExtraBold"/>
              </a:rPr>
              <a:t>spector™</a:t>
            </a:r>
            <a:r>
              <a:rPr lang="ko" sz="2600">
                <a:solidFill>
                  <a:srgbClr val="2888BD"/>
                </a:solidFill>
                <a:latin typeface="Gothic A1 ExtraBold"/>
                <a:ea typeface="Gothic A1 ExtraBold"/>
                <a:cs typeface="Gothic A1 ExtraBold"/>
                <a:sym typeface="Gothic A1 ExtraBold"/>
              </a:rPr>
              <a:t>의 특징</a:t>
            </a:r>
            <a:endParaRPr b="0" i="0" sz="2600" u="none" cap="none" strike="noStrike">
              <a:solidFill>
                <a:srgbClr val="2888BD"/>
              </a:solidFill>
              <a:latin typeface="Gothic A1 ExtraBold"/>
              <a:ea typeface="Gothic A1 ExtraBold"/>
              <a:cs typeface="Gothic A1 ExtraBold"/>
              <a:sym typeface="Gothic A1 ExtraBold"/>
            </a:endParaRPr>
          </a:p>
        </p:txBody>
      </p:sp>
      <p:sp>
        <p:nvSpPr>
          <p:cNvPr id="484" name="Google Shape;484;p44"/>
          <p:cNvSpPr txBox="1"/>
          <p:nvPr/>
        </p:nvSpPr>
        <p:spPr>
          <a:xfrm>
            <a:off x="2299298" y="1670572"/>
            <a:ext cx="7580100" cy="960600"/>
          </a:xfrm>
          <a:prstGeom prst="rect">
            <a:avLst/>
          </a:prstGeom>
          <a:noFill/>
          <a:ln>
            <a:noFill/>
          </a:ln>
        </p:spPr>
        <p:txBody>
          <a:bodyPr anchorCtr="0" anchor="t" bIns="91425" lIns="91425" spcFirstLastPara="1" rIns="91425" wrap="square" tIns="91425">
            <a:spAutoFit/>
          </a:bodyPr>
          <a:lstStyle/>
          <a:p>
            <a:pPr indent="-317500" lvl="0" marL="457200" rtl="0" algn="l">
              <a:lnSpc>
                <a:spcPct val="130000"/>
              </a:lnSpc>
              <a:spcBef>
                <a:spcPts val="0"/>
              </a:spcBef>
              <a:spcAft>
                <a:spcPts val="0"/>
              </a:spcAft>
              <a:buClr>
                <a:schemeClr val="dk1"/>
              </a:buClr>
              <a:buSzPts val="1400"/>
              <a:buFont typeface="Gothic A1"/>
              <a:buChar char="○"/>
            </a:pPr>
            <a:r>
              <a:rPr lang="ko">
                <a:solidFill>
                  <a:schemeClr val="dk1"/>
                </a:solidFill>
                <a:highlight>
                  <a:srgbClr val="FFFFFF"/>
                </a:highlight>
                <a:latin typeface="Gothic A1"/>
                <a:ea typeface="Gothic A1"/>
                <a:cs typeface="Gothic A1"/>
                <a:sym typeface="Gothic A1"/>
              </a:rPr>
              <a:t>웹/이메일 취약점을 원천 차단할 수 있는 최적 솔루션</a:t>
            </a:r>
            <a:endParaRPr>
              <a:solidFill>
                <a:schemeClr val="dk1"/>
              </a:solidFill>
              <a:highlight>
                <a:srgbClr val="FFFFFF"/>
              </a:highlight>
              <a:latin typeface="Gothic A1"/>
              <a:ea typeface="Gothic A1"/>
              <a:cs typeface="Gothic A1"/>
              <a:sym typeface="Gothic A1"/>
            </a:endParaRPr>
          </a:p>
          <a:p>
            <a:pPr indent="-317500" lvl="0" marL="457200" rtl="0" algn="l">
              <a:lnSpc>
                <a:spcPct val="130000"/>
              </a:lnSpc>
              <a:spcBef>
                <a:spcPts val="0"/>
              </a:spcBef>
              <a:spcAft>
                <a:spcPts val="0"/>
              </a:spcAft>
              <a:buClr>
                <a:schemeClr val="dk1"/>
              </a:buClr>
              <a:buSzPts val="1400"/>
              <a:buFont typeface="Gothic A1"/>
              <a:buChar char="○"/>
            </a:pPr>
            <a:r>
              <a:rPr b="1" lang="ko">
                <a:solidFill>
                  <a:schemeClr val="dk1"/>
                </a:solidFill>
                <a:highlight>
                  <a:srgbClr val="FFFFFF"/>
                </a:highlight>
                <a:latin typeface="Gothic A1"/>
                <a:ea typeface="Gothic A1"/>
                <a:cs typeface="Gothic A1"/>
                <a:sym typeface="Gothic A1"/>
              </a:rPr>
              <a:t>웹을 통한 위협요소의 접근 차단</a:t>
            </a:r>
            <a:endParaRPr b="1">
              <a:solidFill>
                <a:schemeClr val="dk1"/>
              </a:solidFill>
              <a:highlight>
                <a:srgbClr val="FFFFFF"/>
              </a:highlight>
              <a:latin typeface="Gothic A1"/>
              <a:ea typeface="Gothic A1"/>
              <a:cs typeface="Gothic A1"/>
              <a:sym typeface="Gothic A1"/>
            </a:endParaRPr>
          </a:p>
          <a:p>
            <a:pPr indent="-317500" lvl="0" marL="457200" rtl="0" algn="l">
              <a:lnSpc>
                <a:spcPct val="130000"/>
              </a:lnSpc>
              <a:spcBef>
                <a:spcPts val="0"/>
              </a:spcBef>
              <a:spcAft>
                <a:spcPts val="0"/>
              </a:spcAft>
              <a:buClr>
                <a:schemeClr val="dk1"/>
              </a:buClr>
              <a:buSzPts val="1400"/>
              <a:buFont typeface="Gothic A1"/>
              <a:buChar char="○"/>
            </a:pPr>
            <a:r>
              <a:rPr lang="ko">
                <a:solidFill>
                  <a:schemeClr val="dk1"/>
                </a:solidFill>
                <a:highlight>
                  <a:srgbClr val="FFFFFF"/>
                </a:highlight>
                <a:latin typeface="Gothic A1"/>
                <a:ea typeface="Gothic A1"/>
                <a:cs typeface="Gothic A1"/>
                <a:sym typeface="Gothic A1"/>
              </a:rPr>
              <a:t>망분리와 재택근무의 보안 취약점을 효과적으로 해결</a:t>
            </a:r>
            <a:endParaRPr>
              <a:solidFill>
                <a:schemeClr val="dk1"/>
              </a:solidFill>
              <a:latin typeface="Gothic A1"/>
              <a:ea typeface="Gothic A1"/>
              <a:cs typeface="Gothic A1"/>
              <a:sym typeface="Gothic A1"/>
            </a:endParaRPr>
          </a:p>
        </p:txBody>
      </p:sp>
      <p:sp>
        <p:nvSpPr>
          <p:cNvPr id="485" name="Google Shape;485;p44"/>
          <p:cNvSpPr/>
          <p:nvPr/>
        </p:nvSpPr>
        <p:spPr>
          <a:xfrm>
            <a:off x="1019561" y="1736175"/>
            <a:ext cx="1268100" cy="496800"/>
          </a:xfrm>
          <a:prstGeom prst="roundRect">
            <a:avLst>
              <a:gd fmla="val 50000" name="adj"/>
            </a:avLst>
          </a:prstGeom>
          <a:noFill/>
          <a:ln cap="flat" cmpd="sng" w="9525">
            <a:solidFill>
              <a:srgbClr val="2485B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ko">
                <a:solidFill>
                  <a:srgbClr val="2485BE"/>
                </a:solidFill>
              </a:rPr>
              <a:t>보안간소화</a:t>
            </a:r>
            <a:endParaRPr b="1">
              <a:solidFill>
                <a:srgbClr val="2485BE"/>
              </a:solidFill>
            </a:endParaRPr>
          </a:p>
        </p:txBody>
      </p:sp>
      <p:sp>
        <p:nvSpPr>
          <p:cNvPr id="486" name="Google Shape;486;p44"/>
          <p:cNvSpPr/>
          <p:nvPr/>
        </p:nvSpPr>
        <p:spPr>
          <a:xfrm>
            <a:off x="1019561" y="2786420"/>
            <a:ext cx="1268100" cy="496800"/>
          </a:xfrm>
          <a:prstGeom prst="roundRect">
            <a:avLst>
              <a:gd fmla="val 50000" name="adj"/>
            </a:avLst>
          </a:prstGeom>
          <a:noFill/>
          <a:ln cap="flat" cmpd="sng" w="9525">
            <a:solidFill>
              <a:srgbClr val="2485B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ko">
                <a:solidFill>
                  <a:srgbClr val="2485BE"/>
                </a:solidFill>
              </a:rPr>
              <a:t>신뢰/안정성</a:t>
            </a:r>
            <a:endParaRPr b="1">
              <a:solidFill>
                <a:srgbClr val="2485BE"/>
              </a:solidFill>
            </a:endParaRPr>
          </a:p>
        </p:txBody>
      </p:sp>
      <p:sp>
        <p:nvSpPr>
          <p:cNvPr id="487" name="Google Shape;487;p44"/>
          <p:cNvSpPr txBox="1"/>
          <p:nvPr/>
        </p:nvSpPr>
        <p:spPr>
          <a:xfrm>
            <a:off x="2299298" y="2740035"/>
            <a:ext cx="7580100" cy="680400"/>
          </a:xfrm>
          <a:prstGeom prst="rect">
            <a:avLst/>
          </a:prstGeom>
          <a:noFill/>
          <a:ln>
            <a:noFill/>
          </a:ln>
        </p:spPr>
        <p:txBody>
          <a:bodyPr anchorCtr="0" anchor="t" bIns="91425" lIns="91425" spcFirstLastPara="1" rIns="91425" wrap="square" tIns="91425">
            <a:spAutoFit/>
          </a:bodyPr>
          <a:lstStyle/>
          <a:p>
            <a:pPr indent="-317500" lvl="0" marL="457200" rtl="0" algn="l">
              <a:lnSpc>
                <a:spcPct val="130000"/>
              </a:lnSpc>
              <a:spcBef>
                <a:spcPts val="0"/>
              </a:spcBef>
              <a:spcAft>
                <a:spcPts val="0"/>
              </a:spcAft>
              <a:buClr>
                <a:schemeClr val="dk1"/>
              </a:buClr>
              <a:buSzPts val="1400"/>
              <a:buFont typeface="Gothic A1"/>
              <a:buChar char="○"/>
            </a:pPr>
            <a:r>
              <a:rPr lang="ko">
                <a:solidFill>
                  <a:schemeClr val="dk1"/>
                </a:solidFill>
                <a:latin typeface="Gothic A1"/>
                <a:ea typeface="Gothic A1"/>
                <a:cs typeface="Gothic A1"/>
                <a:sym typeface="Gothic A1"/>
              </a:rPr>
              <a:t>고가용성(HA) 구성</a:t>
            </a:r>
            <a:endParaRPr>
              <a:solidFill>
                <a:schemeClr val="dk1"/>
              </a:solidFill>
              <a:latin typeface="Gothic A1"/>
              <a:ea typeface="Gothic A1"/>
              <a:cs typeface="Gothic A1"/>
              <a:sym typeface="Gothic A1"/>
            </a:endParaRPr>
          </a:p>
          <a:p>
            <a:pPr indent="-317500" lvl="0" marL="457200" rtl="0" algn="l">
              <a:lnSpc>
                <a:spcPct val="130000"/>
              </a:lnSpc>
              <a:spcBef>
                <a:spcPts val="0"/>
              </a:spcBef>
              <a:spcAft>
                <a:spcPts val="0"/>
              </a:spcAft>
              <a:buClr>
                <a:schemeClr val="dk1"/>
              </a:buClr>
              <a:buSzPts val="1400"/>
              <a:buFont typeface="Gothic A1"/>
              <a:buChar char="○"/>
            </a:pPr>
            <a:r>
              <a:rPr lang="ko">
                <a:solidFill>
                  <a:schemeClr val="dk1"/>
                </a:solidFill>
                <a:latin typeface="Gothic A1"/>
                <a:ea typeface="Gothic A1"/>
                <a:cs typeface="Gothic A1"/>
                <a:sym typeface="Gothic A1"/>
              </a:rPr>
              <a:t>사용자 정보의 안전한 삭제와 세션 자동 복구</a:t>
            </a:r>
            <a:endParaRPr/>
          </a:p>
        </p:txBody>
      </p:sp>
      <p:sp>
        <p:nvSpPr>
          <p:cNvPr id="488" name="Google Shape;488;p44"/>
          <p:cNvSpPr/>
          <p:nvPr/>
        </p:nvSpPr>
        <p:spPr>
          <a:xfrm>
            <a:off x="1019561" y="3627281"/>
            <a:ext cx="1268100" cy="496800"/>
          </a:xfrm>
          <a:prstGeom prst="roundRect">
            <a:avLst>
              <a:gd fmla="val 50000" name="adj"/>
            </a:avLst>
          </a:prstGeom>
          <a:noFill/>
          <a:ln cap="flat" cmpd="sng" w="9525">
            <a:solidFill>
              <a:srgbClr val="2485B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ko">
                <a:solidFill>
                  <a:srgbClr val="2485BE"/>
                </a:solidFill>
              </a:rPr>
              <a:t>사용성</a:t>
            </a:r>
            <a:endParaRPr b="1">
              <a:solidFill>
                <a:srgbClr val="2485BE"/>
              </a:solidFill>
            </a:endParaRPr>
          </a:p>
        </p:txBody>
      </p:sp>
      <p:sp>
        <p:nvSpPr>
          <p:cNvPr id="489" name="Google Shape;489;p44"/>
          <p:cNvSpPr txBox="1"/>
          <p:nvPr/>
        </p:nvSpPr>
        <p:spPr>
          <a:xfrm>
            <a:off x="2299298" y="3561688"/>
            <a:ext cx="7580100" cy="680400"/>
          </a:xfrm>
          <a:prstGeom prst="rect">
            <a:avLst/>
          </a:prstGeom>
          <a:noFill/>
          <a:ln>
            <a:noFill/>
          </a:ln>
        </p:spPr>
        <p:txBody>
          <a:bodyPr anchorCtr="0" anchor="t" bIns="91425" lIns="91425" spcFirstLastPara="1" rIns="91425" wrap="square" tIns="91425">
            <a:spAutoFit/>
          </a:bodyPr>
          <a:lstStyle/>
          <a:p>
            <a:pPr indent="-317500" lvl="0" marL="457200" rtl="0" algn="l">
              <a:lnSpc>
                <a:spcPct val="130000"/>
              </a:lnSpc>
              <a:spcBef>
                <a:spcPts val="0"/>
              </a:spcBef>
              <a:spcAft>
                <a:spcPts val="0"/>
              </a:spcAft>
              <a:buClr>
                <a:schemeClr val="dk1"/>
              </a:buClr>
              <a:buSzPts val="1400"/>
              <a:buFont typeface="Gothic A1"/>
              <a:buChar char="○"/>
            </a:pPr>
            <a:r>
              <a:rPr lang="ko">
                <a:solidFill>
                  <a:schemeClr val="dk1"/>
                </a:solidFill>
                <a:latin typeface="Gothic A1"/>
                <a:ea typeface="Gothic A1"/>
                <a:cs typeface="Gothic A1"/>
                <a:sym typeface="Gothic A1"/>
              </a:rPr>
              <a:t>고객사 환경과 보안 요구에 맞게 기능/정책 최적화 가능</a:t>
            </a:r>
            <a:endParaRPr>
              <a:solidFill>
                <a:schemeClr val="dk1"/>
              </a:solidFill>
              <a:latin typeface="Gothic A1"/>
              <a:ea typeface="Gothic A1"/>
              <a:cs typeface="Gothic A1"/>
              <a:sym typeface="Gothic A1"/>
            </a:endParaRPr>
          </a:p>
          <a:p>
            <a:pPr indent="-317500" lvl="0" marL="457200" rtl="0" algn="l">
              <a:lnSpc>
                <a:spcPct val="130000"/>
              </a:lnSpc>
              <a:spcBef>
                <a:spcPts val="0"/>
              </a:spcBef>
              <a:spcAft>
                <a:spcPts val="0"/>
              </a:spcAft>
              <a:buClr>
                <a:schemeClr val="dk1"/>
              </a:buClr>
              <a:buSzPts val="1400"/>
              <a:buFont typeface="Gothic A1"/>
              <a:buChar char="○"/>
            </a:pPr>
            <a:r>
              <a:rPr lang="ko">
                <a:solidFill>
                  <a:schemeClr val="dk1"/>
                </a:solidFill>
                <a:latin typeface="Gothic A1"/>
                <a:ea typeface="Gothic A1"/>
                <a:cs typeface="Gothic A1"/>
                <a:sym typeface="Gothic A1"/>
              </a:rPr>
              <a:t>모바일과 데스크탑 웹화면과의 정합성 유지 </a:t>
            </a:r>
            <a:endParaRPr>
              <a:solidFill>
                <a:schemeClr val="dk1"/>
              </a:solidFill>
              <a:latin typeface="Gothic A1"/>
              <a:ea typeface="Gothic A1"/>
              <a:cs typeface="Gothic A1"/>
              <a:sym typeface="Gothic A1"/>
            </a:endParaRPr>
          </a:p>
        </p:txBody>
      </p:sp>
      <p:sp>
        <p:nvSpPr>
          <p:cNvPr id="490" name="Google Shape;490;p44"/>
          <p:cNvSpPr/>
          <p:nvPr/>
        </p:nvSpPr>
        <p:spPr>
          <a:xfrm>
            <a:off x="1019561" y="4429740"/>
            <a:ext cx="1268100" cy="496800"/>
          </a:xfrm>
          <a:prstGeom prst="roundRect">
            <a:avLst>
              <a:gd fmla="val 50000" name="adj"/>
            </a:avLst>
          </a:prstGeom>
          <a:noFill/>
          <a:ln cap="flat" cmpd="sng" w="9525">
            <a:solidFill>
              <a:srgbClr val="2485B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ko">
                <a:solidFill>
                  <a:srgbClr val="2485BE"/>
                </a:solidFill>
              </a:rPr>
              <a:t>효율적</a:t>
            </a:r>
            <a:endParaRPr b="1">
              <a:solidFill>
                <a:srgbClr val="2485BE"/>
              </a:solidFill>
            </a:endParaRPr>
          </a:p>
          <a:p>
            <a:pPr indent="0" lvl="0" marL="0" rtl="0" algn="ctr">
              <a:spcBef>
                <a:spcPts val="0"/>
              </a:spcBef>
              <a:spcAft>
                <a:spcPts val="0"/>
              </a:spcAft>
              <a:buNone/>
            </a:pPr>
            <a:r>
              <a:rPr b="1" lang="ko">
                <a:solidFill>
                  <a:srgbClr val="2485BE"/>
                </a:solidFill>
              </a:rPr>
              <a:t>자원관리</a:t>
            </a:r>
            <a:endParaRPr b="1">
              <a:solidFill>
                <a:srgbClr val="2485BE"/>
              </a:solidFill>
            </a:endParaRPr>
          </a:p>
        </p:txBody>
      </p:sp>
      <p:sp>
        <p:nvSpPr>
          <p:cNvPr id="491" name="Google Shape;491;p44"/>
          <p:cNvSpPr txBox="1"/>
          <p:nvPr/>
        </p:nvSpPr>
        <p:spPr>
          <a:xfrm>
            <a:off x="2299298" y="4383341"/>
            <a:ext cx="7580100" cy="680400"/>
          </a:xfrm>
          <a:prstGeom prst="rect">
            <a:avLst/>
          </a:prstGeom>
          <a:noFill/>
          <a:ln>
            <a:noFill/>
          </a:ln>
        </p:spPr>
        <p:txBody>
          <a:bodyPr anchorCtr="0" anchor="t" bIns="91425" lIns="91425" spcFirstLastPara="1" rIns="91425" wrap="square" tIns="91425">
            <a:spAutoFit/>
          </a:bodyPr>
          <a:lstStyle/>
          <a:p>
            <a:pPr indent="-317500" lvl="0" marL="457200" rtl="0" algn="l">
              <a:lnSpc>
                <a:spcPct val="130000"/>
              </a:lnSpc>
              <a:spcBef>
                <a:spcPts val="0"/>
              </a:spcBef>
              <a:spcAft>
                <a:spcPts val="0"/>
              </a:spcAft>
              <a:buClr>
                <a:schemeClr val="dk1"/>
              </a:buClr>
              <a:buSzPts val="1400"/>
              <a:buFont typeface="Gothic A1"/>
              <a:buChar char="○"/>
            </a:pPr>
            <a:r>
              <a:rPr lang="ko">
                <a:solidFill>
                  <a:schemeClr val="dk1"/>
                </a:solidFill>
                <a:latin typeface="Gothic A1"/>
                <a:ea typeface="Gothic A1"/>
                <a:cs typeface="Gothic A1"/>
                <a:sym typeface="Gothic A1"/>
              </a:rPr>
              <a:t>이알마인드만의 고속 화면 전송 기술 적용</a:t>
            </a:r>
            <a:endParaRPr>
              <a:solidFill>
                <a:schemeClr val="dk1"/>
              </a:solidFill>
              <a:latin typeface="Gothic A1"/>
              <a:ea typeface="Gothic A1"/>
              <a:cs typeface="Gothic A1"/>
              <a:sym typeface="Gothic A1"/>
            </a:endParaRPr>
          </a:p>
          <a:p>
            <a:pPr indent="-317500" lvl="0" marL="457200" rtl="0" algn="l">
              <a:lnSpc>
                <a:spcPct val="130000"/>
              </a:lnSpc>
              <a:spcBef>
                <a:spcPts val="0"/>
              </a:spcBef>
              <a:spcAft>
                <a:spcPts val="0"/>
              </a:spcAft>
              <a:buClr>
                <a:schemeClr val="dk1"/>
              </a:buClr>
              <a:buSzPts val="1400"/>
              <a:buFont typeface="Gothic A1"/>
              <a:buChar char="○"/>
            </a:pPr>
            <a:r>
              <a:rPr lang="ko">
                <a:solidFill>
                  <a:schemeClr val="dk1"/>
                </a:solidFill>
                <a:latin typeface="Gothic A1"/>
                <a:ea typeface="Gothic A1"/>
                <a:cs typeface="Gothic A1"/>
                <a:sym typeface="Gothic A1"/>
              </a:rPr>
              <a:t>경량컨테이너를 적용 시간/공간 효율성 극대화</a:t>
            </a:r>
            <a:endParaRPr>
              <a:solidFill>
                <a:schemeClr val="dk1"/>
              </a:solidFill>
              <a:latin typeface="Gothic A1"/>
              <a:ea typeface="Gothic A1"/>
              <a:cs typeface="Gothic A1"/>
              <a:sym typeface="Gothic A1"/>
            </a:endParaRPr>
          </a:p>
        </p:txBody>
      </p:sp>
      <p:sp>
        <p:nvSpPr>
          <p:cNvPr id="492" name="Google Shape;492;p44"/>
          <p:cNvSpPr/>
          <p:nvPr/>
        </p:nvSpPr>
        <p:spPr>
          <a:xfrm>
            <a:off x="1019561" y="5251401"/>
            <a:ext cx="1268100" cy="496800"/>
          </a:xfrm>
          <a:prstGeom prst="roundRect">
            <a:avLst>
              <a:gd fmla="val 50000" name="adj"/>
            </a:avLst>
          </a:prstGeom>
          <a:noFill/>
          <a:ln cap="flat" cmpd="sng" w="9525">
            <a:solidFill>
              <a:srgbClr val="2485B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ko">
                <a:solidFill>
                  <a:srgbClr val="2485BE"/>
                </a:solidFill>
              </a:rPr>
              <a:t>유지관리</a:t>
            </a:r>
            <a:endParaRPr b="1">
              <a:solidFill>
                <a:srgbClr val="2485BE"/>
              </a:solidFill>
            </a:endParaRPr>
          </a:p>
        </p:txBody>
      </p:sp>
      <p:sp>
        <p:nvSpPr>
          <p:cNvPr id="493" name="Google Shape;493;p44"/>
          <p:cNvSpPr txBox="1"/>
          <p:nvPr/>
        </p:nvSpPr>
        <p:spPr>
          <a:xfrm>
            <a:off x="2299298" y="5204994"/>
            <a:ext cx="7580100" cy="680400"/>
          </a:xfrm>
          <a:prstGeom prst="rect">
            <a:avLst/>
          </a:prstGeom>
          <a:noFill/>
          <a:ln>
            <a:noFill/>
          </a:ln>
        </p:spPr>
        <p:txBody>
          <a:bodyPr anchorCtr="0" anchor="t" bIns="91425" lIns="91425" spcFirstLastPara="1" rIns="91425" wrap="square" tIns="91425">
            <a:spAutoFit/>
          </a:bodyPr>
          <a:lstStyle/>
          <a:p>
            <a:pPr indent="-317500" lvl="0" marL="457200" rtl="0" algn="l">
              <a:lnSpc>
                <a:spcPct val="130000"/>
              </a:lnSpc>
              <a:spcBef>
                <a:spcPts val="0"/>
              </a:spcBef>
              <a:spcAft>
                <a:spcPts val="0"/>
              </a:spcAft>
              <a:buClr>
                <a:schemeClr val="dk1"/>
              </a:buClr>
              <a:buSzPts val="1400"/>
              <a:buChar char="○"/>
            </a:pPr>
            <a:r>
              <a:rPr lang="ko">
                <a:solidFill>
                  <a:schemeClr val="dk1"/>
                </a:solidFill>
                <a:highlight>
                  <a:srgbClr val="FFFFFF"/>
                </a:highlight>
                <a:latin typeface="Gothic A1"/>
                <a:ea typeface="Gothic A1"/>
                <a:cs typeface="Gothic A1"/>
                <a:sym typeface="Gothic A1"/>
              </a:rPr>
              <a:t>변경된 모듈의 자동/무중단 반영</a:t>
            </a:r>
            <a:endParaRPr>
              <a:solidFill>
                <a:schemeClr val="dk1"/>
              </a:solidFill>
              <a:highlight>
                <a:srgbClr val="FFFFFF"/>
              </a:highlight>
              <a:latin typeface="Gothic A1"/>
              <a:ea typeface="Gothic A1"/>
              <a:cs typeface="Gothic A1"/>
              <a:sym typeface="Gothic A1"/>
            </a:endParaRPr>
          </a:p>
          <a:p>
            <a:pPr indent="-317500" lvl="0" marL="457200" rtl="0" algn="l">
              <a:lnSpc>
                <a:spcPct val="130000"/>
              </a:lnSpc>
              <a:spcBef>
                <a:spcPts val="0"/>
              </a:spcBef>
              <a:spcAft>
                <a:spcPts val="0"/>
              </a:spcAft>
              <a:buClr>
                <a:schemeClr val="dk1"/>
              </a:buClr>
              <a:buSzPts val="1400"/>
              <a:buChar char="○"/>
            </a:pPr>
            <a:r>
              <a:rPr lang="ko">
                <a:solidFill>
                  <a:schemeClr val="dk1"/>
                </a:solidFill>
                <a:highlight>
                  <a:srgbClr val="FFFFFF"/>
                </a:highlight>
                <a:latin typeface="Gothic A1"/>
                <a:ea typeface="Gothic A1"/>
                <a:cs typeface="Gothic A1"/>
                <a:sym typeface="Gothic A1"/>
              </a:rPr>
              <a:t>자체 분석/모니터링 도구를 통한 가시성 극대화</a:t>
            </a:r>
            <a:endParaRPr>
              <a:solidFill>
                <a:schemeClr val="dk1"/>
              </a:solidFill>
              <a:latin typeface="Gothic A1"/>
              <a:ea typeface="Gothic A1"/>
              <a:cs typeface="Gothic A1"/>
              <a:sym typeface="Gothic A1"/>
            </a:endParaRPr>
          </a:p>
        </p:txBody>
      </p:sp>
      <p:sp>
        <p:nvSpPr>
          <p:cNvPr id="494" name="Google Shape;494;p44"/>
          <p:cNvSpPr/>
          <p:nvPr/>
        </p:nvSpPr>
        <p:spPr>
          <a:xfrm>
            <a:off x="1019561" y="6073049"/>
            <a:ext cx="1268100" cy="496800"/>
          </a:xfrm>
          <a:prstGeom prst="roundRect">
            <a:avLst>
              <a:gd fmla="val 50000" name="adj"/>
            </a:avLst>
          </a:prstGeom>
          <a:noFill/>
          <a:ln cap="flat" cmpd="sng" w="9525">
            <a:solidFill>
              <a:srgbClr val="2485B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ko">
                <a:solidFill>
                  <a:srgbClr val="2485BE"/>
                </a:solidFill>
              </a:rPr>
              <a:t>다양한 </a:t>
            </a:r>
            <a:br>
              <a:rPr b="1" lang="ko">
                <a:solidFill>
                  <a:srgbClr val="2485BE"/>
                </a:solidFill>
              </a:rPr>
            </a:br>
            <a:r>
              <a:rPr b="1" lang="ko">
                <a:solidFill>
                  <a:srgbClr val="2485BE"/>
                </a:solidFill>
              </a:rPr>
              <a:t>환경지원</a:t>
            </a:r>
            <a:endParaRPr b="1">
              <a:solidFill>
                <a:srgbClr val="2485BE"/>
              </a:solidFill>
            </a:endParaRPr>
          </a:p>
        </p:txBody>
      </p:sp>
      <p:sp>
        <p:nvSpPr>
          <p:cNvPr id="495" name="Google Shape;495;p44"/>
          <p:cNvSpPr txBox="1"/>
          <p:nvPr/>
        </p:nvSpPr>
        <p:spPr>
          <a:xfrm>
            <a:off x="2299298" y="6026647"/>
            <a:ext cx="7580100" cy="680400"/>
          </a:xfrm>
          <a:prstGeom prst="rect">
            <a:avLst/>
          </a:prstGeom>
          <a:noFill/>
          <a:ln>
            <a:noFill/>
          </a:ln>
        </p:spPr>
        <p:txBody>
          <a:bodyPr anchorCtr="0" anchor="t" bIns="91425" lIns="91425" spcFirstLastPara="1" rIns="91425" wrap="square" tIns="91425">
            <a:spAutoFit/>
          </a:bodyPr>
          <a:lstStyle/>
          <a:p>
            <a:pPr indent="-317500" lvl="0" marL="457200" rtl="0" algn="l">
              <a:lnSpc>
                <a:spcPct val="130000"/>
              </a:lnSpc>
              <a:spcBef>
                <a:spcPts val="0"/>
              </a:spcBef>
              <a:spcAft>
                <a:spcPts val="0"/>
              </a:spcAft>
              <a:buClr>
                <a:schemeClr val="dk1"/>
              </a:buClr>
              <a:buSzPts val="1400"/>
              <a:buFont typeface="Gothic A1"/>
              <a:buChar char="○"/>
            </a:pPr>
            <a:r>
              <a:rPr lang="ko">
                <a:solidFill>
                  <a:schemeClr val="dk1"/>
                </a:solidFill>
                <a:highlight>
                  <a:srgbClr val="FFFFFF"/>
                </a:highlight>
                <a:latin typeface="Gothic A1"/>
                <a:ea typeface="Gothic A1"/>
                <a:cs typeface="Gothic A1"/>
                <a:sym typeface="Gothic A1"/>
              </a:rPr>
              <a:t>추가 모듈 불필요, 디바이스 독립적 웹 격리 솔루션</a:t>
            </a:r>
            <a:endParaRPr>
              <a:solidFill>
                <a:schemeClr val="dk1"/>
              </a:solidFill>
              <a:highlight>
                <a:srgbClr val="FFFFFF"/>
              </a:highlight>
              <a:latin typeface="Gothic A1"/>
              <a:ea typeface="Gothic A1"/>
              <a:cs typeface="Gothic A1"/>
              <a:sym typeface="Gothic A1"/>
            </a:endParaRPr>
          </a:p>
          <a:p>
            <a:pPr indent="-317500" lvl="0" marL="457200" rtl="0" algn="l">
              <a:lnSpc>
                <a:spcPct val="130000"/>
              </a:lnSpc>
              <a:spcBef>
                <a:spcPts val="0"/>
              </a:spcBef>
              <a:spcAft>
                <a:spcPts val="0"/>
              </a:spcAft>
              <a:buClr>
                <a:schemeClr val="dk1"/>
              </a:buClr>
              <a:buSzPts val="1400"/>
              <a:buFont typeface="Gothic A1"/>
              <a:buChar char="○"/>
            </a:pPr>
            <a:r>
              <a:rPr lang="ko">
                <a:solidFill>
                  <a:schemeClr val="dk1"/>
                </a:solidFill>
                <a:highlight>
                  <a:srgbClr val="FFFFFF"/>
                </a:highlight>
                <a:latin typeface="Gothic A1"/>
                <a:ea typeface="Gothic A1"/>
                <a:cs typeface="Gothic A1"/>
                <a:sym typeface="Gothic A1"/>
              </a:rPr>
              <a:t>클라우드/온프레미스 및 모든 OS에 구성 가능</a:t>
            </a:r>
            <a:endParaRPr>
              <a:solidFill>
                <a:schemeClr val="dk1"/>
              </a:solidFill>
              <a:latin typeface="Gothic A1"/>
              <a:ea typeface="Gothic A1"/>
              <a:cs typeface="Gothic A1"/>
              <a:sym typeface="Gothic A1"/>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5"/>
          <p:cNvSpPr txBox="1"/>
          <p:nvPr/>
        </p:nvSpPr>
        <p:spPr>
          <a:xfrm>
            <a:off x="717562" y="720019"/>
            <a:ext cx="9141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2800"/>
              <a:buFont typeface="Arial"/>
              <a:buNone/>
            </a:pPr>
            <a:r>
              <a:rPr b="0" i="0" lang="ko" sz="2600" u="none" cap="none" strike="noStrike">
                <a:solidFill>
                  <a:srgbClr val="2888BD"/>
                </a:solidFill>
                <a:latin typeface="Gothic A1 ExtraBold"/>
                <a:ea typeface="Gothic A1 ExtraBold"/>
                <a:cs typeface="Gothic A1 ExtraBold"/>
                <a:sym typeface="Gothic A1 ExtraBold"/>
              </a:rPr>
              <a:t>관련 기술 특허 현황</a:t>
            </a:r>
            <a:endParaRPr b="0" i="0" sz="2600" u="none" cap="none" strike="noStrike">
              <a:solidFill>
                <a:srgbClr val="2888BD"/>
              </a:solidFill>
              <a:latin typeface="Gothic A1 ExtraBold"/>
              <a:ea typeface="Gothic A1 ExtraBold"/>
              <a:cs typeface="Gothic A1 ExtraBold"/>
              <a:sym typeface="Gothic A1 ExtraBold"/>
            </a:endParaRPr>
          </a:p>
        </p:txBody>
      </p:sp>
      <p:grpSp>
        <p:nvGrpSpPr>
          <p:cNvPr id="501" name="Google Shape;501;p45"/>
          <p:cNvGrpSpPr/>
          <p:nvPr/>
        </p:nvGrpSpPr>
        <p:grpSpPr>
          <a:xfrm>
            <a:off x="2638589" y="3457453"/>
            <a:ext cx="1699103" cy="904200"/>
            <a:chOff x="2647591" y="3461113"/>
            <a:chExt cx="1704900" cy="904200"/>
          </a:xfrm>
        </p:grpSpPr>
        <p:sp>
          <p:nvSpPr>
            <p:cNvPr id="502" name="Google Shape;502;p45"/>
            <p:cNvSpPr/>
            <p:nvPr/>
          </p:nvSpPr>
          <p:spPr>
            <a:xfrm>
              <a:off x="2647591" y="3461113"/>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원격화면 전송 방법 및 장치</a:t>
              </a:r>
              <a:endParaRPr b="0" i="0" sz="1100" u="none" cap="none" strike="noStrike">
                <a:solidFill>
                  <a:srgbClr val="000000"/>
                </a:solidFill>
                <a:latin typeface="Gothic A1"/>
                <a:ea typeface="Gothic A1"/>
                <a:cs typeface="Gothic A1"/>
                <a:sym typeface="Gothic A1"/>
              </a:endParaRPr>
            </a:p>
          </p:txBody>
        </p:sp>
        <p:sp>
          <p:nvSpPr>
            <p:cNvPr id="503" name="Google Shape;503;p45"/>
            <p:cNvSpPr/>
            <p:nvPr/>
          </p:nvSpPr>
          <p:spPr>
            <a:xfrm>
              <a:off x="2752164" y="3522331"/>
              <a:ext cx="271500" cy="226200"/>
            </a:xfrm>
            <a:prstGeom prst="roundRect">
              <a:avLst>
                <a:gd fmla="val 50000" name="adj"/>
              </a:avLst>
            </a:prstGeom>
            <a:solidFill>
              <a:srgbClr val="008ED1"/>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B</a:t>
              </a:r>
              <a:endParaRPr b="0" i="0" sz="800" u="none" cap="none" strike="noStrike">
                <a:solidFill>
                  <a:srgbClr val="FFFFFF"/>
                </a:solidFill>
                <a:latin typeface="Gothic A1"/>
                <a:ea typeface="Gothic A1"/>
                <a:cs typeface="Gothic A1"/>
                <a:sym typeface="Gothic A1"/>
              </a:endParaRPr>
            </a:p>
          </p:txBody>
        </p:sp>
        <p:sp>
          <p:nvSpPr>
            <p:cNvPr id="504" name="Google Shape;504;p45"/>
            <p:cNvSpPr/>
            <p:nvPr/>
          </p:nvSpPr>
          <p:spPr>
            <a:xfrm>
              <a:off x="3058067" y="3522331"/>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grpSp>
      <p:grpSp>
        <p:nvGrpSpPr>
          <p:cNvPr id="505" name="Google Shape;505;p45"/>
          <p:cNvGrpSpPr/>
          <p:nvPr/>
        </p:nvGrpSpPr>
        <p:grpSpPr>
          <a:xfrm>
            <a:off x="4490632" y="3457453"/>
            <a:ext cx="1699103" cy="904200"/>
            <a:chOff x="4506565" y="3453793"/>
            <a:chExt cx="1704900" cy="904200"/>
          </a:xfrm>
        </p:grpSpPr>
        <p:sp>
          <p:nvSpPr>
            <p:cNvPr id="506" name="Google Shape;506;p45"/>
            <p:cNvSpPr/>
            <p:nvPr/>
          </p:nvSpPr>
          <p:spPr>
            <a:xfrm>
              <a:off x="4506565" y="3453793"/>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정보 추천 서비스 제공 장치 및 방법</a:t>
              </a:r>
              <a:endParaRPr b="0" i="0" sz="1100" u="none" cap="none" strike="noStrike">
                <a:solidFill>
                  <a:srgbClr val="000000"/>
                </a:solidFill>
                <a:latin typeface="Gothic A1"/>
                <a:ea typeface="Gothic A1"/>
                <a:cs typeface="Gothic A1"/>
                <a:sym typeface="Gothic A1"/>
              </a:endParaRPr>
            </a:p>
          </p:txBody>
        </p:sp>
        <p:sp>
          <p:nvSpPr>
            <p:cNvPr id="507" name="Google Shape;507;p45"/>
            <p:cNvSpPr/>
            <p:nvPr/>
          </p:nvSpPr>
          <p:spPr>
            <a:xfrm>
              <a:off x="4594896" y="3511942"/>
              <a:ext cx="271500" cy="226200"/>
            </a:xfrm>
            <a:prstGeom prst="roundRect">
              <a:avLst>
                <a:gd fmla="val 50000" name="adj"/>
              </a:avLst>
            </a:prstGeom>
            <a:solidFill>
              <a:srgbClr val="008ED1"/>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B</a:t>
              </a:r>
              <a:endParaRPr b="0" i="0" sz="800" u="none" cap="none" strike="noStrike">
                <a:solidFill>
                  <a:srgbClr val="FFFFFF"/>
                </a:solidFill>
                <a:latin typeface="Gothic A1"/>
                <a:ea typeface="Gothic A1"/>
                <a:cs typeface="Gothic A1"/>
                <a:sym typeface="Gothic A1"/>
              </a:endParaRPr>
            </a:p>
          </p:txBody>
        </p:sp>
        <p:sp>
          <p:nvSpPr>
            <p:cNvPr id="508" name="Google Shape;508;p45"/>
            <p:cNvSpPr/>
            <p:nvPr/>
          </p:nvSpPr>
          <p:spPr>
            <a:xfrm>
              <a:off x="4892739" y="3511942"/>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grpSp>
      <p:grpSp>
        <p:nvGrpSpPr>
          <p:cNvPr id="509" name="Google Shape;509;p45"/>
          <p:cNvGrpSpPr/>
          <p:nvPr/>
        </p:nvGrpSpPr>
        <p:grpSpPr>
          <a:xfrm>
            <a:off x="4490632" y="4428780"/>
            <a:ext cx="1699103" cy="904200"/>
            <a:chOff x="4519241" y="4428781"/>
            <a:chExt cx="1704900" cy="904200"/>
          </a:xfrm>
        </p:grpSpPr>
        <p:sp>
          <p:nvSpPr>
            <p:cNvPr id="510" name="Google Shape;510;p45"/>
            <p:cNvSpPr/>
            <p:nvPr/>
          </p:nvSpPr>
          <p:spPr>
            <a:xfrm>
              <a:off x="4519241" y="4428781"/>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IoT 프로토콜 변환장치</a:t>
              </a:r>
              <a:endParaRPr b="0" i="0" sz="1100" u="none" cap="none" strike="noStrike">
                <a:solidFill>
                  <a:srgbClr val="000000"/>
                </a:solidFill>
                <a:latin typeface="Gothic A1"/>
                <a:ea typeface="Gothic A1"/>
                <a:cs typeface="Gothic A1"/>
                <a:sym typeface="Gothic A1"/>
              </a:endParaRPr>
            </a:p>
          </p:txBody>
        </p:sp>
        <p:sp>
          <p:nvSpPr>
            <p:cNvPr id="511" name="Google Shape;511;p45"/>
            <p:cNvSpPr/>
            <p:nvPr/>
          </p:nvSpPr>
          <p:spPr>
            <a:xfrm>
              <a:off x="4621113" y="4486929"/>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grpSp>
      <p:grpSp>
        <p:nvGrpSpPr>
          <p:cNvPr id="512" name="Google Shape;512;p45"/>
          <p:cNvGrpSpPr/>
          <p:nvPr/>
        </p:nvGrpSpPr>
        <p:grpSpPr>
          <a:xfrm>
            <a:off x="785924" y="4428780"/>
            <a:ext cx="1699103" cy="904200"/>
            <a:chOff x="803506" y="4422637"/>
            <a:chExt cx="1704900" cy="904200"/>
          </a:xfrm>
        </p:grpSpPr>
        <p:sp>
          <p:nvSpPr>
            <p:cNvPr id="513" name="Google Shape;513;p45"/>
            <p:cNvSpPr/>
            <p:nvPr/>
          </p:nvSpPr>
          <p:spPr>
            <a:xfrm>
              <a:off x="803506" y="4422637"/>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IoT 기반의 셋톱 박스 원격 제어 시스템</a:t>
              </a:r>
              <a:endParaRPr b="0" i="0" sz="1100" u="none" cap="none" strike="noStrike">
                <a:solidFill>
                  <a:srgbClr val="000000"/>
                </a:solidFill>
                <a:latin typeface="Gothic A1"/>
                <a:ea typeface="Gothic A1"/>
                <a:cs typeface="Gothic A1"/>
                <a:sym typeface="Gothic A1"/>
              </a:endParaRPr>
            </a:p>
          </p:txBody>
        </p:sp>
        <p:sp>
          <p:nvSpPr>
            <p:cNvPr id="514" name="Google Shape;514;p45"/>
            <p:cNvSpPr/>
            <p:nvPr/>
          </p:nvSpPr>
          <p:spPr>
            <a:xfrm>
              <a:off x="905645" y="4480823"/>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grpSp>
      <p:grpSp>
        <p:nvGrpSpPr>
          <p:cNvPr id="515" name="Google Shape;515;p45"/>
          <p:cNvGrpSpPr/>
          <p:nvPr/>
        </p:nvGrpSpPr>
        <p:grpSpPr>
          <a:xfrm>
            <a:off x="2638589" y="4428780"/>
            <a:ext cx="1699103" cy="904200"/>
            <a:chOff x="2660256" y="4434935"/>
            <a:chExt cx="1704900" cy="904200"/>
          </a:xfrm>
        </p:grpSpPr>
        <p:sp>
          <p:nvSpPr>
            <p:cNvPr id="516" name="Google Shape;516;p45"/>
            <p:cNvSpPr/>
            <p:nvPr/>
          </p:nvSpPr>
          <p:spPr>
            <a:xfrm>
              <a:off x="2660256" y="4434935"/>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가상의 원격 브라우저 서비스 제공 방법 및 이를 수행하는 클라우드 서버</a:t>
              </a:r>
              <a:endParaRPr b="0" i="0" sz="1100" u="none" cap="none" strike="noStrike">
                <a:solidFill>
                  <a:srgbClr val="000000"/>
                </a:solidFill>
                <a:latin typeface="Gothic A1"/>
                <a:ea typeface="Gothic A1"/>
                <a:cs typeface="Gothic A1"/>
                <a:sym typeface="Gothic A1"/>
              </a:endParaRPr>
            </a:p>
          </p:txBody>
        </p:sp>
        <p:sp>
          <p:nvSpPr>
            <p:cNvPr id="517" name="Google Shape;517;p45"/>
            <p:cNvSpPr/>
            <p:nvPr/>
          </p:nvSpPr>
          <p:spPr>
            <a:xfrm>
              <a:off x="2755522" y="4480823"/>
              <a:ext cx="271500" cy="226200"/>
            </a:xfrm>
            <a:prstGeom prst="roundRect">
              <a:avLst>
                <a:gd fmla="val 50000" name="adj"/>
              </a:avLst>
            </a:prstGeom>
            <a:solidFill>
              <a:srgbClr val="008ED1"/>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B</a:t>
              </a:r>
              <a:endParaRPr b="0" i="0" sz="800" u="none" cap="none" strike="noStrike">
                <a:solidFill>
                  <a:srgbClr val="FFFFFF"/>
                </a:solidFill>
                <a:latin typeface="Gothic A1"/>
                <a:ea typeface="Gothic A1"/>
                <a:cs typeface="Gothic A1"/>
                <a:sym typeface="Gothic A1"/>
              </a:endParaRPr>
            </a:p>
          </p:txBody>
        </p:sp>
        <p:sp>
          <p:nvSpPr>
            <p:cNvPr id="518" name="Google Shape;518;p45"/>
            <p:cNvSpPr/>
            <p:nvPr/>
          </p:nvSpPr>
          <p:spPr>
            <a:xfrm>
              <a:off x="3045305" y="4480823"/>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sp>
          <p:nvSpPr>
            <p:cNvPr id="519" name="Google Shape;519;p45"/>
            <p:cNvSpPr/>
            <p:nvPr/>
          </p:nvSpPr>
          <p:spPr>
            <a:xfrm>
              <a:off x="3341044" y="4480823"/>
              <a:ext cx="271500" cy="226200"/>
            </a:xfrm>
            <a:prstGeom prst="roundRect">
              <a:avLst>
                <a:gd fmla="val 50000" name="adj"/>
              </a:avLst>
            </a:prstGeom>
            <a:solidFill>
              <a:srgbClr val="A5A5A5"/>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D</a:t>
              </a:r>
              <a:endParaRPr b="0" i="0" sz="800" u="none" cap="none" strike="noStrike">
                <a:solidFill>
                  <a:srgbClr val="FFFFFF"/>
                </a:solidFill>
                <a:latin typeface="Gothic A1"/>
                <a:ea typeface="Gothic A1"/>
                <a:cs typeface="Gothic A1"/>
                <a:sym typeface="Gothic A1"/>
              </a:endParaRPr>
            </a:p>
          </p:txBody>
        </p:sp>
      </p:grpSp>
      <p:grpSp>
        <p:nvGrpSpPr>
          <p:cNvPr id="520" name="Google Shape;520;p45"/>
          <p:cNvGrpSpPr/>
          <p:nvPr/>
        </p:nvGrpSpPr>
        <p:grpSpPr>
          <a:xfrm>
            <a:off x="6343907" y="4428780"/>
            <a:ext cx="1699103" cy="904200"/>
            <a:chOff x="6381707" y="4428781"/>
            <a:chExt cx="1704900" cy="904200"/>
          </a:xfrm>
        </p:grpSpPr>
        <p:sp>
          <p:nvSpPr>
            <p:cNvPr id="521" name="Google Shape;521;p45"/>
            <p:cNvSpPr/>
            <p:nvPr/>
          </p:nvSpPr>
          <p:spPr>
            <a:xfrm>
              <a:off x="6381707" y="4428781"/>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IoT를 기반으로 하는 해킹방지 시스템</a:t>
              </a:r>
              <a:endParaRPr b="0" i="0" sz="1100" u="none" cap="none" strike="noStrike">
                <a:solidFill>
                  <a:srgbClr val="000000"/>
                </a:solidFill>
                <a:latin typeface="Gothic A1"/>
                <a:ea typeface="Gothic A1"/>
                <a:cs typeface="Gothic A1"/>
                <a:sym typeface="Gothic A1"/>
              </a:endParaRPr>
            </a:p>
          </p:txBody>
        </p:sp>
        <p:sp>
          <p:nvSpPr>
            <p:cNvPr id="522" name="Google Shape;522;p45"/>
            <p:cNvSpPr/>
            <p:nvPr/>
          </p:nvSpPr>
          <p:spPr>
            <a:xfrm>
              <a:off x="6485034" y="4486929"/>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grpSp>
      <p:grpSp>
        <p:nvGrpSpPr>
          <p:cNvPr id="523" name="Google Shape;523;p45"/>
          <p:cNvGrpSpPr/>
          <p:nvPr/>
        </p:nvGrpSpPr>
        <p:grpSpPr>
          <a:xfrm>
            <a:off x="785925" y="3457453"/>
            <a:ext cx="1699103" cy="904200"/>
            <a:chOff x="788606" y="3461113"/>
            <a:chExt cx="1704900" cy="904200"/>
          </a:xfrm>
        </p:grpSpPr>
        <p:sp>
          <p:nvSpPr>
            <p:cNvPr id="524" name="Google Shape;524;p45"/>
            <p:cNvSpPr/>
            <p:nvPr/>
          </p:nvSpPr>
          <p:spPr>
            <a:xfrm>
              <a:off x="788606" y="3461113"/>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가상화 멀티 세션 지원을 위한 서버 구조</a:t>
              </a:r>
              <a:endParaRPr b="0" i="0" sz="1100" u="none" cap="none" strike="noStrike">
                <a:solidFill>
                  <a:srgbClr val="000000"/>
                </a:solidFill>
                <a:latin typeface="Gothic A1"/>
                <a:ea typeface="Gothic A1"/>
                <a:cs typeface="Gothic A1"/>
                <a:sym typeface="Gothic A1"/>
              </a:endParaRPr>
            </a:p>
          </p:txBody>
        </p:sp>
        <p:sp>
          <p:nvSpPr>
            <p:cNvPr id="525" name="Google Shape;525;p45"/>
            <p:cNvSpPr/>
            <p:nvPr/>
          </p:nvSpPr>
          <p:spPr>
            <a:xfrm>
              <a:off x="888243" y="3522331"/>
              <a:ext cx="271500" cy="226200"/>
            </a:xfrm>
            <a:prstGeom prst="roundRect">
              <a:avLst>
                <a:gd fmla="val 50000" name="adj"/>
              </a:avLst>
            </a:prstGeom>
            <a:solidFill>
              <a:srgbClr val="008ED1"/>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B</a:t>
              </a:r>
              <a:endParaRPr b="0" i="0" sz="800" u="none" cap="none" strike="noStrike">
                <a:solidFill>
                  <a:srgbClr val="FFFFFF"/>
                </a:solidFill>
                <a:latin typeface="Gothic A1"/>
                <a:ea typeface="Gothic A1"/>
                <a:cs typeface="Gothic A1"/>
                <a:sym typeface="Gothic A1"/>
              </a:endParaRPr>
            </a:p>
          </p:txBody>
        </p:sp>
        <p:sp>
          <p:nvSpPr>
            <p:cNvPr id="526" name="Google Shape;526;p45"/>
            <p:cNvSpPr/>
            <p:nvPr/>
          </p:nvSpPr>
          <p:spPr>
            <a:xfrm>
              <a:off x="1186086" y="3522331"/>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sp>
          <p:nvSpPr>
            <p:cNvPr id="527" name="Google Shape;527;p45"/>
            <p:cNvSpPr/>
            <p:nvPr/>
          </p:nvSpPr>
          <p:spPr>
            <a:xfrm>
              <a:off x="1999786" y="3522331"/>
              <a:ext cx="452700" cy="226200"/>
            </a:xfrm>
            <a:prstGeom prst="roundRect">
              <a:avLst>
                <a:gd fmla="val 50000" name="adj"/>
              </a:avLst>
            </a:prstGeom>
            <a:no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7F7F7F"/>
                  </a:solidFill>
                  <a:latin typeface="Gothic A1"/>
                  <a:ea typeface="Gothic A1"/>
                  <a:cs typeface="Gothic A1"/>
                  <a:sym typeface="Gothic A1"/>
                </a:rPr>
                <a:t>미국</a:t>
              </a:r>
              <a:endParaRPr b="0" i="0" sz="800" u="none" cap="none" strike="noStrike">
                <a:solidFill>
                  <a:srgbClr val="7F7F7F"/>
                </a:solidFill>
                <a:latin typeface="Gothic A1"/>
                <a:ea typeface="Gothic A1"/>
                <a:cs typeface="Gothic A1"/>
                <a:sym typeface="Gothic A1"/>
              </a:endParaRPr>
            </a:p>
          </p:txBody>
        </p:sp>
      </p:grpSp>
      <p:grpSp>
        <p:nvGrpSpPr>
          <p:cNvPr id="528" name="Google Shape;528;p45"/>
          <p:cNvGrpSpPr/>
          <p:nvPr/>
        </p:nvGrpSpPr>
        <p:grpSpPr>
          <a:xfrm>
            <a:off x="6343907" y="5400087"/>
            <a:ext cx="1699103" cy="904200"/>
            <a:chOff x="6368419" y="5403884"/>
            <a:chExt cx="1704900" cy="904200"/>
          </a:xfrm>
        </p:grpSpPr>
        <p:sp>
          <p:nvSpPr>
            <p:cNvPr id="529" name="Google Shape;529;p45"/>
            <p:cNvSpPr/>
            <p:nvPr/>
          </p:nvSpPr>
          <p:spPr>
            <a:xfrm>
              <a:off x="6368419" y="5403884"/>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다국어 입력 가능한 원격 서비스 제공 방법</a:t>
              </a:r>
              <a:endParaRPr b="0" i="0" sz="1100" u="none" cap="none" strike="noStrike">
                <a:solidFill>
                  <a:srgbClr val="000000"/>
                </a:solidFill>
                <a:latin typeface="Gothic A1"/>
                <a:ea typeface="Gothic A1"/>
                <a:cs typeface="Gothic A1"/>
                <a:sym typeface="Gothic A1"/>
              </a:endParaRPr>
            </a:p>
          </p:txBody>
        </p:sp>
        <p:sp>
          <p:nvSpPr>
            <p:cNvPr id="530" name="Google Shape;530;p45"/>
            <p:cNvSpPr/>
            <p:nvPr/>
          </p:nvSpPr>
          <p:spPr>
            <a:xfrm>
              <a:off x="6471745" y="5449635"/>
              <a:ext cx="271500" cy="226200"/>
            </a:xfrm>
            <a:prstGeom prst="roundRect">
              <a:avLst>
                <a:gd fmla="val 50000" name="adj"/>
              </a:avLst>
            </a:prstGeom>
            <a:solidFill>
              <a:srgbClr val="008ED1"/>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B</a:t>
              </a:r>
              <a:endParaRPr b="0" i="0" sz="800" u="none" cap="none" strike="noStrike">
                <a:solidFill>
                  <a:srgbClr val="FFFFFF"/>
                </a:solidFill>
                <a:latin typeface="Gothic A1"/>
                <a:ea typeface="Gothic A1"/>
                <a:cs typeface="Gothic A1"/>
                <a:sym typeface="Gothic A1"/>
              </a:endParaRPr>
            </a:p>
          </p:txBody>
        </p:sp>
        <p:sp>
          <p:nvSpPr>
            <p:cNvPr id="531" name="Google Shape;531;p45"/>
            <p:cNvSpPr/>
            <p:nvPr/>
          </p:nvSpPr>
          <p:spPr>
            <a:xfrm>
              <a:off x="6770317" y="5449635"/>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sp>
          <p:nvSpPr>
            <p:cNvPr id="532" name="Google Shape;532;p45"/>
            <p:cNvSpPr/>
            <p:nvPr/>
          </p:nvSpPr>
          <p:spPr>
            <a:xfrm>
              <a:off x="7067511" y="5449635"/>
              <a:ext cx="271500" cy="226200"/>
            </a:xfrm>
            <a:prstGeom prst="roundRect">
              <a:avLst>
                <a:gd fmla="val 50000" name="adj"/>
              </a:avLst>
            </a:prstGeom>
            <a:solidFill>
              <a:srgbClr val="A5A5A5"/>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D</a:t>
              </a:r>
              <a:endParaRPr b="0" i="0" sz="800" u="none" cap="none" strike="noStrike">
                <a:solidFill>
                  <a:srgbClr val="FFFFFF"/>
                </a:solidFill>
                <a:latin typeface="Gothic A1"/>
                <a:ea typeface="Gothic A1"/>
                <a:cs typeface="Gothic A1"/>
                <a:sym typeface="Gothic A1"/>
              </a:endParaRPr>
            </a:p>
          </p:txBody>
        </p:sp>
        <p:sp>
          <p:nvSpPr>
            <p:cNvPr id="533" name="Google Shape;533;p45"/>
            <p:cNvSpPr/>
            <p:nvPr/>
          </p:nvSpPr>
          <p:spPr>
            <a:xfrm>
              <a:off x="7588525" y="5449635"/>
              <a:ext cx="452700" cy="226200"/>
            </a:xfrm>
            <a:prstGeom prst="roundRect">
              <a:avLst>
                <a:gd fmla="val 50000" name="adj"/>
              </a:avLst>
            </a:prstGeom>
            <a:no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7F7F7F"/>
                  </a:solidFill>
                  <a:latin typeface="Gothic A1"/>
                  <a:ea typeface="Gothic A1"/>
                  <a:cs typeface="Gothic A1"/>
                  <a:sym typeface="Gothic A1"/>
                </a:rPr>
                <a:t>미국</a:t>
              </a:r>
              <a:endParaRPr b="0" i="0" sz="800" u="none" cap="none" strike="noStrike">
                <a:solidFill>
                  <a:srgbClr val="7F7F7F"/>
                </a:solidFill>
                <a:latin typeface="Gothic A1"/>
                <a:ea typeface="Gothic A1"/>
                <a:cs typeface="Gothic A1"/>
                <a:sym typeface="Gothic A1"/>
              </a:endParaRPr>
            </a:p>
          </p:txBody>
        </p:sp>
      </p:grpSp>
      <p:grpSp>
        <p:nvGrpSpPr>
          <p:cNvPr id="534" name="Google Shape;534;p45"/>
          <p:cNvGrpSpPr/>
          <p:nvPr/>
        </p:nvGrpSpPr>
        <p:grpSpPr>
          <a:xfrm>
            <a:off x="4490632" y="5400087"/>
            <a:ext cx="1699103" cy="904200"/>
            <a:chOff x="4505953" y="5403747"/>
            <a:chExt cx="1704900" cy="904200"/>
          </a:xfrm>
        </p:grpSpPr>
        <p:sp>
          <p:nvSpPr>
            <p:cNvPr id="535" name="Google Shape;535;p45"/>
            <p:cNvSpPr/>
            <p:nvPr/>
          </p:nvSpPr>
          <p:spPr>
            <a:xfrm>
              <a:off x="4505953" y="5403747"/>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모바일 스미싱,해킹 방지를 위한 웹격리 및 모바일 격리 기술 시스템</a:t>
              </a:r>
              <a:endParaRPr b="0" i="0" sz="1100" u="none" cap="none" strike="noStrike">
                <a:solidFill>
                  <a:srgbClr val="000000"/>
                </a:solidFill>
                <a:latin typeface="Gothic A1"/>
                <a:ea typeface="Gothic A1"/>
                <a:cs typeface="Gothic A1"/>
                <a:sym typeface="Gothic A1"/>
              </a:endParaRPr>
            </a:p>
          </p:txBody>
        </p:sp>
        <p:sp>
          <p:nvSpPr>
            <p:cNvPr id="536" name="Google Shape;536;p45"/>
            <p:cNvSpPr/>
            <p:nvPr/>
          </p:nvSpPr>
          <p:spPr>
            <a:xfrm>
              <a:off x="4607825" y="5449635"/>
              <a:ext cx="271500" cy="226200"/>
            </a:xfrm>
            <a:prstGeom prst="roundRect">
              <a:avLst>
                <a:gd fmla="val 50000" name="adj"/>
              </a:avLst>
            </a:prstGeom>
            <a:solidFill>
              <a:srgbClr val="008ED1"/>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B</a:t>
              </a:r>
              <a:endParaRPr b="0" i="0" sz="800" u="none" cap="none" strike="noStrike">
                <a:solidFill>
                  <a:srgbClr val="FFFFFF"/>
                </a:solidFill>
                <a:latin typeface="Gothic A1"/>
                <a:ea typeface="Gothic A1"/>
                <a:cs typeface="Gothic A1"/>
                <a:sym typeface="Gothic A1"/>
              </a:endParaRPr>
            </a:p>
          </p:txBody>
        </p:sp>
        <p:sp>
          <p:nvSpPr>
            <p:cNvPr id="537" name="Google Shape;537;p45"/>
            <p:cNvSpPr/>
            <p:nvPr/>
          </p:nvSpPr>
          <p:spPr>
            <a:xfrm>
              <a:off x="4905669" y="5449635"/>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sp>
          <p:nvSpPr>
            <p:cNvPr id="538" name="Google Shape;538;p45"/>
            <p:cNvSpPr/>
            <p:nvPr/>
          </p:nvSpPr>
          <p:spPr>
            <a:xfrm>
              <a:off x="5719368" y="5449635"/>
              <a:ext cx="452700" cy="226200"/>
            </a:xfrm>
            <a:prstGeom prst="roundRect">
              <a:avLst>
                <a:gd fmla="val 50000" name="adj"/>
              </a:avLst>
            </a:prstGeom>
            <a:no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7F7F7F"/>
                  </a:solidFill>
                  <a:latin typeface="Gothic A1"/>
                  <a:ea typeface="Gothic A1"/>
                  <a:cs typeface="Gothic A1"/>
                  <a:sym typeface="Gothic A1"/>
                </a:rPr>
                <a:t>미국</a:t>
              </a:r>
              <a:endParaRPr b="0" i="0" sz="800" u="none" cap="none" strike="noStrike">
                <a:solidFill>
                  <a:srgbClr val="7F7F7F"/>
                </a:solidFill>
                <a:latin typeface="Gothic A1"/>
                <a:ea typeface="Gothic A1"/>
                <a:cs typeface="Gothic A1"/>
                <a:sym typeface="Gothic A1"/>
              </a:endParaRPr>
            </a:p>
          </p:txBody>
        </p:sp>
      </p:grpSp>
      <p:grpSp>
        <p:nvGrpSpPr>
          <p:cNvPr id="539" name="Google Shape;539;p45"/>
          <p:cNvGrpSpPr/>
          <p:nvPr/>
        </p:nvGrpSpPr>
        <p:grpSpPr>
          <a:xfrm>
            <a:off x="785922" y="5400074"/>
            <a:ext cx="1699103" cy="904200"/>
            <a:chOff x="948799" y="5712787"/>
            <a:chExt cx="1704900" cy="904200"/>
          </a:xfrm>
        </p:grpSpPr>
        <p:sp>
          <p:nvSpPr>
            <p:cNvPr id="540" name="Google Shape;540;p45"/>
            <p:cNvSpPr/>
            <p:nvPr/>
          </p:nvSpPr>
          <p:spPr>
            <a:xfrm>
              <a:off x="948799" y="5712787"/>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모바일 코드를 이용한 위치 정보 서비스 제공 시스템 및 방법</a:t>
              </a:r>
              <a:endParaRPr b="0" i="0" sz="1100" u="none" cap="none" strike="noStrike">
                <a:solidFill>
                  <a:srgbClr val="000000"/>
                </a:solidFill>
                <a:latin typeface="Gothic A1"/>
                <a:ea typeface="Gothic A1"/>
                <a:cs typeface="Gothic A1"/>
                <a:sym typeface="Gothic A1"/>
              </a:endParaRPr>
            </a:p>
          </p:txBody>
        </p:sp>
        <p:sp>
          <p:nvSpPr>
            <p:cNvPr id="541" name="Google Shape;541;p45"/>
            <p:cNvSpPr/>
            <p:nvPr/>
          </p:nvSpPr>
          <p:spPr>
            <a:xfrm>
              <a:off x="1050937" y="5776740"/>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grpSp>
      <p:grpSp>
        <p:nvGrpSpPr>
          <p:cNvPr id="542" name="Google Shape;542;p45"/>
          <p:cNvGrpSpPr/>
          <p:nvPr/>
        </p:nvGrpSpPr>
        <p:grpSpPr>
          <a:xfrm>
            <a:off x="2638587" y="5400074"/>
            <a:ext cx="1699103" cy="904200"/>
            <a:chOff x="2805515" y="5725085"/>
            <a:chExt cx="1704900" cy="904200"/>
          </a:xfrm>
        </p:grpSpPr>
        <p:sp>
          <p:nvSpPr>
            <p:cNvPr id="543" name="Google Shape;543;p45"/>
            <p:cNvSpPr/>
            <p:nvPr/>
          </p:nvSpPr>
          <p:spPr>
            <a:xfrm>
              <a:off x="2805515" y="5725085"/>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가상화 장치 및 가상화 장치의 동작 방법</a:t>
              </a:r>
              <a:endParaRPr b="0" i="0" sz="1100" u="none" cap="none" strike="noStrike">
                <a:solidFill>
                  <a:srgbClr val="000000"/>
                </a:solidFill>
                <a:latin typeface="Gothic A1"/>
                <a:ea typeface="Gothic A1"/>
                <a:cs typeface="Gothic A1"/>
                <a:sym typeface="Gothic A1"/>
              </a:endParaRPr>
            </a:p>
          </p:txBody>
        </p:sp>
        <p:sp>
          <p:nvSpPr>
            <p:cNvPr id="544" name="Google Shape;544;p45"/>
            <p:cNvSpPr/>
            <p:nvPr/>
          </p:nvSpPr>
          <p:spPr>
            <a:xfrm>
              <a:off x="2898544" y="5776740"/>
              <a:ext cx="271500" cy="226200"/>
            </a:xfrm>
            <a:prstGeom prst="roundRect">
              <a:avLst>
                <a:gd fmla="val 50000" name="adj"/>
              </a:avLst>
            </a:prstGeom>
            <a:solidFill>
              <a:srgbClr val="008ED1"/>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B</a:t>
              </a:r>
              <a:endParaRPr b="0" i="0" sz="800" u="none" cap="none" strike="noStrike">
                <a:solidFill>
                  <a:srgbClr val="FFFFFF"/>
                </a:solidFill>
                <a:latin typeface="Gothic A1"/>
                <a:ea typeface="Gothic A1"/>
                <a:cs typeface="Gothic A1"/>
                <a:sym typeface="Gothic A1"/>
              </a:endParaRPr>
            </a:p>
          </p:txBody>
        </p:sp>
        <p:sp>
          <p:nvSpPr>
            <p:cNvPr id="545" name="Google Shape;545;p45"/>
            <p:cNvSpPr/>
            <p:nvPr/>
          </p:nvSpPr>
          <p:spPr>
            <a:xfrm>
              <a:off x="3188322" y="5776740"/>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sp>
          <p:nvSpPr>
            <p:cNvPr id="546" name="Google Shape;546;p45"/>
            <p:cNvSpPr/>
            <p:nvPr/>
          </p:nvSpPr>
          <p:spPr>
            <a:xfrm>
              <a:off x="3484054" y="5776740"/>
              <a:ext cx="271500" cy="226200"/>
            </a:xfrm>
            <a:prstGeom prst="roundRect">
              <a:avLst>
                <a:gd fmla="val 50000" name="adj"/>
              </a:avLst>
            </a:prstGeom>
            <a:solidFill>
              <a:srgbClr val="A5A5A5"/>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D</a:t>
              </a:r>
              <a:endParaRPr b="0" i="0" sz="800" u="none" cap="none" strike="noStrike">
                <a:solidFill>
                  <a:srgbClr val="FFFFFF"/>
                </a:solidFill>
                <a:latin typeface="Gothic A1"/>
                <a:ea typeface="Gothic A1"/>
                <a:cs typeface="Gothic A1"/>
                <a:sym typeface="Gothic A1"/>
              </a:endParaRPr>
            </a:p>
          </p:txBody>
        </p:sp>
      </p:grpSp>
      <p:grpSp>
        <p:nvGrpSpPr>
          <p:cNvPr id="547" name="Google Shape;547;p45"/>
          <p:cNvGrpSpPr/>
          <p:nvPr/>
        </p:nvGrpSpPr>
        <p:grpSpPr>
          <a:xfrm>
            <a:off x="8196532" y="3457356"/>
            <a:ext cx="1699103" cy="904200"/>
            <a:chOff x="4664465" y="5725085"/>
            <a:chExt cx="1704900" cy="904200"/>
          </a:xfrm>
        </p:grpSpPr>
        <p:sp>
          <p:nvSpPr>
            <p:cNvPr id="548" name="Google Shape;548;p45"/>
            <p:cNvSpPr/>
            <p:nvPr/>
          </p:nvSpPr>
          <p:spPr>
            <a:xfrm>
              <a:off x="4664465" y="5725085"/>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원격 접속 서비스를 제공하는 방법 및 그 장치</a:t>
              </a:r>
              <a:endParaRPr b="0" i="0" sz="1100" u="none" cap="none" strike="noStrike">
                <a:solidFill>
                  <a:srgbClr val="000000"/>
                </a:solidFill>
                <a:latin typeface="Gothic A1"/>
                <a:ea typeface="Gothic A1"/>
                <a:cs typeface="Gothic A1"/>
                <a:sym typeface="Gothic A1"/>
              </a:endParaRPr>
            </a:p>
          </p:txBody>
        </p:sp>
        <p:sp>
          <p:nvSpPr>
            <p:cNvPr id="549" name="Google Shape;549;p45"/>
            <p:cNvSpPr/>
            <p:nvPr/>
          </p:nvSpPr>
          <p:spPr>
            <a:xfrm>
              <a:off x="4764100" y="5776740"/>
              <a:ext cx="271500" cy="226200"/>
            </a:xfrm>
            <a:prstGeom prst="roundRect">
              <a:avLst>
                <a:gd fmla="val 50000" name="adj"/>
              </a:avLst>
            </a:prstGeom>
            <a:solidFill>
              <a:srgbClr val="008ED1"/>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B</a:t>
              </a:r>
              <a:endParaRPr b="0" i="0" sz="800" u="none" cap="none" strike="noStrike">
                <a:solidFill>
                  <a:srgbClr val="FFFFFF"/>
                </a:solidFill>
                <a:latin typeface="Gothic A1"/>
                <a:ea typeface="Gothic A1"/>
                <a:cs typeface="Gothic A1"/>
                <a:sym typeface="Gothic A1"/>
              </a:endParaRPr>
            </a:p>
          </p:txBody>
        </p:sp>
        <p:sp>
          <p:nvSpPr>
            <p:cNvPr id="550" name="Google Shape;550;p45"/>
            <p:cNvSpPr/>
            <p:nvPr/>
          </p:nvSpPr>
          <p:spPr>
            <a:xfrm>
              <a:off x="5061937" y="5776740"/>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sp>
          <p:nvSpPr>
            <p:cNvPr id="551" name="Google Shape;551;p45"/>
            <p:cNvSpPr/>
            <p:nvPr/>
          </p:nvSpPr>
          <p:spPr>
            <a:xfrm>
              <a:off x="5356504" y="5776740"/>
              <a:ext cx="271500" cy="226200"/>
            </a:xfrm>
            <a:prstGeom prst="roundRect">
              <a:avLst>
                <a:gd fmla="val 50000" name="adj"/>
              </a:avLst>
            </a:prstGeom>
            <a:solidFill>
              <a:srgbClr val="A5A5A5"/>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D</a:t>
              </a:r>
              <a:endParaRPr b="0" i="0" sz="800" u="none" cap="none" strike="noStrike">
                <a:solidFill>
                  <a:srgbClr val="FFFFFF"/>
                </a:solidFill>
                <a:latin typeface="Gothic A1"/>
                <a:ea typeface="Gothic A1"/>
                <a:cs typeface="Gothic A1"/>
                <a:sym typeface="Gothic A1"/>
              </a:endParaRPr>
            </a:p>
          </p:txBody>
        </p:sp>
      </p:grpSp>
      <p:grpSp>
        <p:nvGrpSpPr>
          <p:cNvPr id="552" name="Google Shape;552;p45"/>
          <p:cNvGrpSpPr/>
          <p:nvPr/>
        </p:nvGrpSpPr>
        <p:grpSpPr>
          <a:xfrm>
            <a:off x="6343907" y="3457453"/>
            <a:ext cx="1699103" cy="904200"/>
            <a:chOff x="6365550" y="3453793"/>
            <a:chExt cx="1704900" cy="904200"/>
          </a:xfrm>
        </p:grpSpPr>
        <p:sp>
          <p:nvSpPr>
            <p:cNvPr id="553" name="Google Shape;553;p45"/>
            <p:cNvSpPr/>
            <p:nvPr/>
          </p:nvSpPr>
          <p:spPr>
            <a:xfrm>
              <a:off x="6365550" y="3453793"/>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디바이스로의 보안 서비스 제공 방법 및 이를 수행하는 서버</a:t>
              </a:r>
              <a:endParaRPr b="0" i="0" sz="1100" u="none" cap="none" strike="noStrike">
                <a:solidFill>
                  <a:srgbClr val="000000"/>
                </a:solidFill>
                <a:latin typeface="Gothic A1"/>
                <a:ea typeface="Gothic A1"/>
                <a:cs typeface="Gothic A1"/>
                <a:sym typeface="Gothic A1"/>
              </a:endParaRPr>
            </a:p>
          </p:txBody>
        </p:sp>
        <p:sp>
          <p:nvSpPr>
            <p:cNvPr id="554" name="Google Shape;554;p45"/>
            <p:cNvSpPr/>
            <p:nvPr/>
          </p:nvSpPr>
          <p:spPr>
            <a:xfrm>
              <a:off x="6460816" y="3511942"/>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grpSp>
      <p:sp>
        <p:nvSpPr>
          <p:cNvPr id="555" name="Google Shape;555;p45"/>
          <p:cNvSpPr txBox="1"/>
          <p:nvPr/>
        </p:nvSpPr>
        <p:spPr>
          <a:xfrm>
            <a:off x="717562" y="1440062"/>
            <a:ext cx="9141000" cy="431100"/>
          </a:xfrm>
          <a:prstGeom prst="rect">
            <a:avLst/>
          </a:prstGeom>
          <a:noFill/>
          <a:ln>
            <a:noFill/>
          </a:ln>
        </p:spPr>
        <p:txBody>
          <a:bodyPr anchorCtr="0" anchor="t" bIns="91425" lIns="91425" spcFirstLastPara="1" rIns="91425" wrap="square" tIns="91425">
            <a:spAutoFit/>
          </a:bodyPr>
          <a:lstStyle/>
          <a:p>
            <a:pPr indent="-247650" lvl="0" marL="412750" marR="0" rtl="0" algn="l">
              <a:lnSpc>
                <a:spcPct val="130000"/>
              </a:lnSpc>
              <a:spcBef>
                <a:spcPts val="0"/>
              </a:spcBef>
              <a:spcAft>
                <a:spcPts val="0"/>
              </a:spcAft>
              <a:buClr>
                <a:srgbClr val="2485BE"/>
              </a:buClr>
              <a:buSzPts val="1000"/>
              <a:buFont typeface="Gothic A1"/>
              <a:buChar char="■"/>
            </a:pPr>
            <a:r>
              <a:rPr b="0" i="0" lang="ko" sz="1600" u="none" cap="none" strike="noStrike">
                <a:solidFill>
                  <a:schemeClr val="dk1"/>
                </a:solidFill>
                <a:latin typeface="Gothic A1"/>
                <a:ea typeface="Gothic A1"/>
                <a:cs typeface="Gothic A1"/>
                <a:sym typeface="Gothic A1"/>
              </a:rPr>
              <a:t>가상화 격리 기술에 관련한 다양한 기술 특허 보유</a:t>
            </a:r>
            <a:endParaRPr b="0" i="0" sz="1600" u="none" cap="none" strike="noStrike">
              <a:solidFill>
                <a:schemeClr val="dk1"/>
              </a:solidFill>
              <a:latin typeface="Gothic A1"/>
              <a:ea typeface="Gothic A1"/>
              <a:cs typeface="Gothic A1"/>
              <a:sym typeface="Gothic A1"/>
            </a:endParaRPr>
          </a:p>
        </p:txBody>
      </p:sp>
      <p:grpSp>
        <p:nvGrpSpPr>
          <p:cNvPr id="556" name="Google Shape;556;p45"/>
          <p:cNvGrpSpPr/>
          <p:nvPr/>
        </p:nvGrpSpPr>
        <p:grpSpPr>
          <a:xfrm>
            <a:off x="8196506" y="4428724"/>
            <a:ext cx="1699103" cy="904200"/>
            <a:chOff x="6524538" y="5722166"/>
            <a:chExt cx="1704900" cy="904200"/>
          </a:xfrm>
        </p:grpSpPr>
        <p:sp>
          <p:nvSpPr>
            <p:cNvPr id="557" name="Google Shape;557;p45"/>
            <p:cNvSpPr/>
            <p:nvPr/>
          </p:nvSpPr>
          <p:spPr>
            <a:xfrm>
              <a:off x="6524538" y="5722166"/>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단말기의 서비스 사용 이력을 저장하고 공유하는 시스템</a:t>
              </a:r>
              <a:endParaRPr b="0" i="0" sz="1100" u="none" cap="none" strike="noStrike">
                <a:solidFill>
                  <a:srgbClr val="000000"/>
                </a:solidFill>
                <a:latin typeface="Gothic A1"/>
                <a:ea typeface="Gothic A1"/>
                <a:cs typeface="Gothic A1"/>
                <a:sym typeface="Gothic A1"/>
              </a:endParaRPr>
            </a:p>
          </p:txBody>
        </p:sp>
        <p:sp>
          <p:nvSpPr>
            <p:cNvPr id="558" name="Google Shape;558;p45"/>
            <p:cNvSpPr/>
            <p:nvPr/>
          </p:nvSpPr>
          <p:spPr>
            <a:xfrm>
              <a:off x="6616136" y="5783384"/>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grpSp>
      <p:grpSp>
        <p:nvGrpSpPr>
          <p:cNvPr id="559" name="Google Shape;559;p45"/>
          <p:cNvGrpSpPr/>
          <p:nvPr/>
        </p:nvGrpSpPr>
        <p:grpSpPr>
          <a:xfrm>
            <a:off x="8196480" y="5400074"/>
            <a:ext cx="1699103" cy="904200"/>
            <a:chOff x="8383488" y="5722166"/>
            <a:chExt cx="1704900" cy="904200"/>
          </a:xfrm>
        </p:grpSpPr>
        <p:sp>
          <p:nvSpPr>
            <p:cNvPr id="560" name="Google Shape;560;p45"/>
            <p:cNvSpPr/>
            <p:nvPr/>
          </p:nvSpPr>
          <p:spPr>
            <a:xfrm>
              <a:off x="8383488" y="5722166"/>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하이브리드 전송 프로토콜</a:t>
              </a:r>
              <a:endParaRPr b="0" i="0" sz="1100" u="none" cap="none" strike="noStrike">
                <a:solidFill>
                  <a:srgbClr val="000000"/>
                </a:solidFill>
                <a:latin typeface="Gothic A1"/>
                <a:ea typeface="Gothic A1"/>
                <a:cs typeface="Gothic A1"/>
                <a:sym typeface="Gothic A1"/>
              </a:endParaRPr>
            </a:p>
          </p:txBody>
        </p:sp>
        <p:sp>
          <p:nvSpPr>
            <p:cNvPr id="561" name="Google Shape;561;p45"/>
            <p:cNvSpPr/>
            <p:nvPr/>
          </p:nvSpPr>
          <p:spPr>
            <a:xfrm>
              <a:off x="8476518" y="5783384"/>
              <a:ext cx="271500" cy="226200"/>
            </a:xfrm>
            <a:prstGeom prst="roundRect">
              <a:avLst>
                <a:gd fmla="val 50000" name="adj"/>
              </a:avLst>
            </a:prstGeom>
            <a:solidFill>
              <a:srgbClr val="008ED1"/>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B</a:t>
              </a:r>
              <a:endParaRPr b="0" i="0" sz="800" u="none" cap="none" strike="noStrike">
                <a:solidFill>
                  <a:srgbClr val="FFFFFF"/>
                </a:solidFill>
                <a:latin typeface="Gothic A1"/>
                <a:ea typeface="Gothic A1"/>
                <a:cs typeface="Gothic A1"/>
                <a:sym typeface="Gothic A1"/>
              </a:endParaRPr>
            </a:p>
          </p:txBody>
        </p:sp>
        <p:sp>
          <p:nvSpPr>
            <p:cNvPr id="562" name="Google Shape;562;p45"/>
            <p:cNvSpPr/>
            <p:nvPr/>
          </p:nvSpPr>
          <p:spPr>
            <a:xfrm>
              <a:off x="8773628" y="5783384"/>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sp>
          <p:nvSpPr>
            <p:cNvPr id="563" name="Google Shape;563;p45"/>
            <p:cNvSpPr/>
            <p:nvPr/>
          </p:nvSpPr>
          <p:spPr>
            <a:xfrm>
              <a:off x="9062028" y="5783384"/>
              <a:ext cx="271500" cy="226200"/>
            </a:xfrm>
            <a:prstGeom prst="roundRect">
              <a:avLst>
                <a:gd fmla="val 50000" name="adj"/>
              </a:avLst>
            </a:prstGeom>
            <a:solidFill>
              <a:srgbClr val="A5A5A5"/>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D</a:t>
              </a:r>
              <a:endParaRPr b="0" i="0" sz="800" u="none" cap="none" strike="noStrike">
                <a:solidFill>
                  <a:srgbClr val="FFFFFF"/>
                </a:solidFill>
                <a:latin typeface="Gothic A1"/>
                <a:ea typeface="Gothic A1"/>
                <a:cs typeface="Gothic A1"/>
                <a:sym typeface="Gothic A1"/>
              </a:endParaRPr>
            </a:p>
          </p:txBody>
        </p:sp>
        <p:sp>
          <p:nvSpPr>
            <p:cNvPr id="564" name="Google Shape;564;p45"/>
            <p:cNvSpPr/>
            <p:nvPr/>
          </p:nvSpPr>
          <p:spPr>
            <a:xfrm>
              <a:off x="9588935" y="5783384"/>
              <a:ext cx="452700" cy="226200"/>
            </a:xfrm>
            <a:prstGeom prst="roundRect">
              <a:avLst>
                <a:gd fmla="val 50000" name="adj"/>
              </a:avLst>
            </a:prstGeom>
            <a:noFill/>
            <a:ln cap="flat" cmpd="sng" w="12700">
              <a:solidFill>
                <a:srgbClr val="AEAB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7F7F7F"/>
                  </a:solidFill>
                  <a:latin typeface="Gothic A1"/>
                  <a:ea typeface="Gothic A1"/>
                  <a:cs typeface="Gothic A1"/>
                  <a:sym typeface="Gothic A1"/>
                </a:rPr>
                <a:t>미국</a:t>
              </a:r>
              <a:endParaRPr b="0" i="0" sz="800" u="none" cap="none" strike="noStrike">
                <a:solidFill>
                  <a:srgbClr val="7F7F7F"/>
                </a:solidFill>
                <a:latin typeface="Gothic A1"/>
                <a:ea typeface="Gothic A1"/>
                <a:cs typeface="Gothic A1"/>
                <a:sym typeface="Gothic A1"/>
              </a:endParaRPr>
            </a:p>
          </p:txBody>
        </p:sp>
      </p:grpSp>
      <p:sp>
        <p:nvSpPr>
          <p:cNvPr id="565" name="Google Shape;565;p45"/>
          <p:cNvSpPr/>
          <p:nvPr/>
        </p:nvSpPr>
        <p:spPr>
          <a:xfrm>
            <a:off x="6877387" y="2427635"/>
            <a:ext cx="270600" cy="226200"/>
          </a:xfrm>
          <a:prstGeom prst="roundRect">
            <a:avLst>
              <a:gd fmla="val 50000" name="adj"/>
            </a:avLst>
          </a:prstGeom>
          <a:solidFill>
            <a:srgbClr val="008ED1"/>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B</a:t>
            </a:r>
            <a:endParaRPr b="0" i="0" sz="800" u="none" cap="none" strike="noStrike">
              <a:solidFill>
                <a:srgbClr val="FFFFFF"/>
              </a:solidFill>
              <a:latin typeface="Gothic A1"/>
              <a:ea typeface="Gothic A1"/>
              <a:cs typeface="Gothic A1"/>
              <a:sym typeface="Gothic A1"/>
            </a:endParaRPr>
          </a:p>
        </p:txBody>
      </p:sp>
      <p:sp>
        <p:nvSpPr>
          <p:cNvPr id="566" name="Google Shape;566;p45"/>
          <p:cNvSpPr/>
          <p:nvPr/>
        </p:nvSpPr>
        <p:spPr>
          <a:xfrm>
            <a:off x="6877376" y="2739213"/>
            <a:ext cx="2706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sp>
        <p:nvSpPr>
          <p:cNvPr id="567" name="Google Shape;567;p45"/>
          <p:cNvSpPr/>
          <p:nvPr/>
        </p:nvSpPr>
        <p:spPr>
          <a:xfrm>
            <a:off x="6877378" y="3050786"/>
            <a:ext cx="270600" cy="226200"/>
          </a:xfrm>
          <a:prstGeom prst="roundRect">
            <a:avLst>
              <a:gd fmla="val 50000" name="adj"/>
            </a:avLst>
          </a:prstGeom>
          <a:solidFill>
            <a:srgbClr val="A5A5A5"/>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D</a:t>
            </a:r>
            <a:endParaRPr b="0" i="0" sz="800" u="none" cap="none" strike="noStrike">
              <a:solidFill>
                <a:srgbClr val="FFFFFF"/>
              </a:solidFill>
              <a:latin typeface="Gothic A1"/>
              <a:ea typeface="Gothic A1"/>
              <a:cs typeface="Gothic A1"/>
              <a:sym typeface="Gothic A1"/>
            </a:endParaRPr>
          </a:p>
        </p:txBody>
      </p:sp>
      <p:sp>
        <p:nvSpPr>
          <p:cNvPr id="568" name="Google Shape;568;p45"/>
          <p:cNvSpPr txBox="1"/>
          <p:nvPr/>
        </p:nvSpPr>
        <p:spPr>
          <a:xfrm>
            <a:off x="7147969" y="2371377"/>
            <a:ext cx="16338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1000"/>
              <a:buFont typeface="Arial"/>
              <a:buNone/>
            </a:pPr>
            <a:r>
              <a:rPr b="0" i="0" lang="ko" sz="900" u="none" cap="none" strike="noStrike">
                <a:solidFill>
                  <a:schemeClr val="dk2"/>
                </a:solidFill>
                <a:latin typeface="Gothic A1"/>
                <a:ea typeface="Gothic A1"/>
                <a:cs typeface="Gothic A1"/>
                <a:sym typeface="Gothic A1"/>
              </a:rPr>
              <a:t>RBI : </a:t>
            </a:r>
            <a:r>
              <a:rPr lang="ko" sz="900">
                <a:solidFill>
                  <a:schemeClr val="dk2"/>
                </a:solidFill>
                <a:latin typeface="Gothic A1"/>
                <a:ea typeface="Gothic A1"/>
                <a:cs typeface="Gothic A1"/>
                <a:sym typeface="Gothic A1"/>
              </a:rPr>
              <a:t>브라우저 격리</a:t>
            </a:r>
            <a:endParaRPr b="0" i="0" sz="900" u="none" cap="none" strike="noStrike">
              <a:solidFill>
                <a:schemeClr val="dk2"/>
              </a:solidFill>
              <a:latin typeface="Gothic A1"/>
              <a:ea typeface="Gothic A1"/>
              <a:cs typeface="Gothic A1"/>
              <a:sym typeface="Gothic A1"/>
            </a:endParaRPr>
          </a:p>
        </p:txBody>
      </p:sp>
      <p:sp>
        <p:nvSpPr>
          <p:cNvPr id="569" name="Google Shape;569;p45"/>
          <p:cNvSpPr txBox="1"/>
          <p:nvPr/>
        </p:nvSpPr>
        <p:spPr>
          <a:xfrm>
            <a:off x="7147956" y="2685715"/>
            <a:ext cx="20892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1000"/>
              <a:buFont typeface="Arial"/>
              <a:buNone/>
            </a:pPr>
            <a:r>
              <a:rPr b="0" i="0" lang="ko" sz="900" u="none" cap="none" strike="noStrike">
                <a:solidFill>
                  <a:schemeClr val="dk2"/>
                </a:solidFill>
                <a:latin typeface="Gothic A1"/>
                <a:ea typeface="Gothic A1"/>
                <a:cs typeface="Gothic A1"/>
                <a:sym typeface="Gothic A1"/>
              </a:rPr>
              <a:t>VMI : 가상 모바일 인프라(Android)</a:t>
            </a:r>
            <a:endParaRPr b="0" i="0" sz="900" u="none" cap="none" strike="noStrike">
              <a:solidFill>
                <a:schemeClr val="dk2"/>
              </a:solidFill>
              <a:latin typeface="Gothic A1"/>
              <a:ea typeface="Gothic A1"/>
              <a:cs typeface="Gothic A1"/>
              <a:sym typeface="Gothic A1"/>
            </a:endParaRPr>
          </a:p>
        </p:txBody>
      </p:sp>
      <p:sp>
        <p:nvSpPr>
          <p:cNvPr id="570" name="Google Shape;570;p45"/>
          <p:cNvSpPr txBox="1"/>
          <p:nvPr/>
        </p:nvSpPr>
        <p:spPr>
          <a:xfrm>
            <a:off x="7151038" y="3001904"/>
            <a:ext cx="15675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1000"/>
              <a:buFont typeface="Arial"/>
              <a:buNone/>
            </a:pPr>
            <a:r>
              <a:rPr b="0" i="0" lang="ko" sz="900" u="none" cap="none" strike="noStrike">
                <a:solidFill>
                  <a:schemeClr val="dk2"/>
                </a:solidFill>
                <a:latin typeface="Gothic A1"/>
                <a:ea typeface="Gothic A1"/>
                <a:cs typeface="Gothic A1"/>
                <a:sym typeface="Gothic A1"/>
              </a:rPr>
              <a:t>VDI : 가상 데스크톱 인프라</a:t>
            </a:r>
            <a:endParaRPr b="0" i="0" sz="900" u="none" cap="none" strike="noStrike">
              <a:solidFill>
                <a:schemeClr val="dk2"/>
              </a:solidFill>
              <a:latin typeface="Gothic A1"/>
              <a:ea typeface="Gothic A1"/>
              <a:cs typeface="Gothic A1"/>
              <a:sym typeface="Gothic A1"/>
            </a:endParaRPr>
          </a:p>
        </p:txBody>
      </p:sp>
      <p:grpSp>
        <p:nvGrpSpPr>
          <p:cNvPr id="571" name="Google Shape;571;p45"/>
          <p:cNvGrpSpPr/>
          <p:nvPr/>
        </p:nvGrpSpPr>
        <p:grpSpPr>
          <a:xfrm>
            <a:off x="1563757" y="2350211"/>
            <a:ext cx="2089272" cy="1000200"/>
            <a:chOff x="1569092" y="2352999"/>
            <a:chExt cx="2096400" cy="1000200"/>
          </a:xfrm>
        </p:grpSpPr>
        <p:sp>
          <p:nvSpPr>
            <p:cNvPr id="572" name="Google Shape;572;p45"/>
            <p:cNvSpPr/>
            <p:nvPr/>
          </p:nvSpPr>
          <p:spPr>
            <a:xfrm>
              <a:off x="1569092" y="2352999"/>
              <a:ext cx="2096400" cy="1000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highlight>
                  <a:srgbClr val="FFFFFF"/>
                </a:highlight>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000"/>
                <a:buFont typeface="Arial"/>
                <a:buNone/>
              </a:pPr>
              <a:r>
                <a:rPr b="0" i="0" lang="ko" sz="1000" u="none" cap="none" strike="noStrike">
                  <a:solidFill>
                    <a:schemeClr val="dk1"/>
                  </a:solidFill>
                  <a:highlight>
                    <a:srgbClr val="FFFFFF"/>
                  </a:highlight>
                  <a:latin typeface="Gothic A1"/>
                  <a:ea typeface="Gothic A1"/>
                  <a:cs typeface="Gothic A1"/>
                  <a:sym typeface="Gothic A1"/>
                </a:rPr>
                <a:t>원격 보안 서비스 제공 방법 및 이를 수행하는 서버</a:t>
              </a:r>
              <a:endParaRPr b="0" i="0" sz="1000" u="none" cap="none" strike="noStrike">
                <a:solidFill>
                  <a:schemeClr val="dk1"/>
                </a:solidFill>
                <a:highlight>
                  <a:srgbClr val="FFFFFF"/>
                </a:highlight>
                <a:latin typeface="Gothic A1"/>
                <a:ea typeface="Gothic A1"/>
                <a:cs typeface="Gothic A1"/>
                <a:sym typeface="Gothic A1"/>
              </a:endParaRPr>
            </a:p>
          </p:txBody>
        </p:sp>
        <p:sp>
          <p:nvSpPr>
            <p:cNvPr id="573" name="Google Shape;573;p45"/>
            <p:cNvSpPr/>
            <p:nvPr/>
          </p:nvSpPr>
          <p:spPr>
            <a:xfrm>
              <a:off x="1670293" y="2421124"/>
              <a:ext cx="333900" cy="278100"/>
            </a:xfrm>
            <a:prstGeom prst="roundRect">
              <a:avLst>
                <a:gd fmla="val 50000" name="adj"/>
              </a:avLst>
            </a:prstGeom>
            <a:solidFill>
              <a:srgbClr val="008ED1"/>
            </a:solidFill>
            <a:ln>
              <a:noFill/>
            </a:ln>
          </p:spPr>
          <p:txBody>
            <a:bodyPr anchorCtr="0" anchor="ctr" bIns="45700" lIns="7200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ko" sz="1000" u="none" cap="none" strike="noStrike">
                  <a:solidFill>
                    <a:srgbClr val="FFFFFF"/>
                  </a:solidFill>
                  <a:latin typeface="Gothic A1 Medium"/>
                  <a:ea typeface="Gothic A1 Medium"/>
                  <a:cs typeface="Gothic A1 Medium"/>
                  <a:sym typeface="Gothic A1 Medium"/>
                </a:rPr>
                <a:t>B</a:t>
              </a:r>
              <a:endParaRPr b="0" i="0" sz="1000" u="none" cap="none" strike="noStrike">
                <a:solidFill>
                  <a:srgbClr val="FFFFFF"/>
                </a:solidFill>
                <a:latin typeface="Gothic A1 Medium"/>
                <a:ea typeface="Gothic A1 Medium"/>
                <a:cs typeface="Gothic A1 Medium"/>
                <a:sym typeface="Gothic A1 Medium"/>
              </a:endParaRPr>
            </a:p>
          </p:txBody>
        </p:sp>
        <p:sp>
          <p:nvSpPr>
            <p:cNvPr id="574" name="Google Shape;574;p45"/>
            <p:cNvSpPr/>
            <p:nvPr/>
          </p:nvSpPr>
          <p:spPr>
            <a:xfrm>
              <a:off x="3028339" y="2424283"/>
              <a:ext cx="556800" cy="278100"/>
            </a:xfrm>
            <a:prstGeom prst="roundRect">
              <a:avLst>
                <a:gd fmla="val 50000" name="adj"/>
              </a:avLst>
            </a:prstGeom>
            <a:noFill/>
            <a:ln cap="flat" cmpd="sng" w="12700">
              <a:solidFill>
                <a:srgbClr val="F7964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ko" sz="1000" u="none" cap="none" strike="noStrike">
                  <a:solidFill>
                    <a:srgbClr val="F79646"/>
                  </a:solidFill>
                  <a:latin typeface="Gothic A1 Medium"/>
                  <a:ea typeface="Gothic A1 Medium"/>
                  <a:cs typeface="Gothic A1 Medium"/>
                  <a:sym typeface="Gothic A1 Medium"/>
                </a:rPr>
                <a:t>신규</a:t>
              </a:r>
              <a:endParaRPr b="0" i="0" sz="1000" u="none" cap="none" strike="noStrike">
                <a:solidFill>
                  <a:srgbClr val="F79646"/>
                </a:solidFill>
                <a:latin typeface="Gothic A1 Medium"/>
                <a:ea typeface="Gothic A1 Medium"/>
                <a:cs typeface="Gothic A1 Medium"/>
                <a:sym typeface="Gothic A1 Medium"/>
              </a:endParaRPr>
            </a:p>
          </p:txBody>
        </p:sp>
        <p:sp>
          <p:nvSpPr>
            <p:cNvPr id="575" name="Google Shape;575;p45"/>
            <p:cNvSpPr/>
            <p:nvPr/>
          </p:nvSpPr>
          <p:spPr>
            <a:xfrm>
              <a:off x="2054601" y="2421124"/>
              <a:ext cx="333900" cy="2781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ko" sz="1000" u="none" cap="none" strike="noStrike">
                  <a:solidFill>
                    <a:srgbClr val="FFFFFF"/>
                  </a:solidFill>
                  <a:latin typeface="Gothic A1 Medium"/>
                  <a:ea typeface="Gothic A1 Medium"/>
                  <a:cs typeface="Gothic A1 Medium"/>
                  <a:sym typeface="Gothic A1 Medium"/>
                </a:rPr>
                <a:t>M</a:t>
              </a:r>
              <a:endParaRPr b="0" i="0" sz="1000" u="none" cap="none" strike="noStrike">
                <a:solidFill>
                  <a:srgbClr val="FFFFFF"/>
                </a:solidFill>
                <a:latin typeface="Gothic A1 Medium"/>
                <a:ea typeface="Gothic A1 Medium"/>
                <a:cs typeface="Gothic A1 Medium"/>
                <a:sym typeface="Gothic A1 Medium"/>
              </a:endParaRPr>
            </a:p>
          </p:txBody>
        </p:sp>
      </p:grpSp>
      <p:grpSp>
        <p:nvGrpSpPr>
          <p:cNvPr id="576" name="Google Shape;576;p45"/>
          <p:cNvGrpSpPr/>
          <p:nvPr/>
        </p:nvGrpSpPr>
        <p:grpSpPr>
          <a:xfrm>
            <a:off x="3979693" y="2350212"/>
            <a:ext cx="2089272" cy="1000200"/>
            <a:chOff x="3993270" y="2347424"/>
            <a:chExt cx="2096400" cy="1000200"/>
          </a:xfrm>
        </p:grpSpPr>
        <p:sp>
          <p:nvSpPr>
            <p:cNvPr id="577" name="Google Shape;577;p45"/>
            <p:cNvSpPr/>
            <p:nvPr/>
          </p:nvSpPr>
          <p:spPr>
            <a:xfrm>
              <a:off x="3993270" y="2347424"/>
              <a:ext cx="2096400" cy="1000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highlight>
                  <a:srgbClr val="FFFFFF"/>
                </a:highlight>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000"/>
                <a:buFont typeface="Arial"/>
                <a:buNone/>
              </a:pPr>
              <a:r>
                <a:rPr b="0" i="0" lang="ko" sz="1000" u="none" cap="none" strike="noStrike">
                  <a:solidFill>
                    <a:schemeClr val="dk1"/>
                  </a:solidFill>
                  <a:highlight>
                    <a:srgbClr val="FFFFFF"/>
                  </a:highlight>
                  <a:latin typeface="Gothic A1"/>
                  <a:ea typeface="Gothic A1"/>
                  <a:cs typeface="Gothic A1"/>
                  <a:sym typeface="Gothic A1"/>
                </a:rPr>
                <a:t>격리 환경에서의 장치 공유 서비스 방법 및 이를 수행하는 서버</a:t>
              </a:r>
              <a:endParaRPr b="0" i="0" sz="1000" u="none" cap="none" strike="noStrike">
                <a:solidFill>
                  <a:schemeClr val="dk1"/>
                </a:solidFill>
                <a:highlight>
                  <a:srgbClr val="FFFFFF"/>
                </a:highlight>
                <a:latin typeface="Gothic A1"/>
                <a:ea typeface="Gothic A1"/>
                <a:cs typeface="Gothic A1"/>
                <a:sym typeface="Gothic A1"/>
              </a:endParaRPr>
            </a:p>
          </p:txBody>
        </p:sp>
        <p:sp>
          <p:nvSpPr>
            <p:cNvPr id="578" name="Google Shape;578;p45"/>
            <p:cNvSpPr/>
            <p:nvPr/>
          </p:nvSpPr>
          <p:spPr>
            <a:xfrm>
              <a:off x="4094471" y="2415549"/>
              <a:ext cx="333900" cy="278100"/>
            </a:xfrm>
            <a:prstGeom prst="roundRect">
              <a:avLst>
                <a:gd fmla="val 50000" name="adj"/>
              </a:avLst>
            </a:prstGeom>
            <a:solidFill>
              <a:srgbClr val="008ED1"/>
            </a:solidFill>
            <a:ln>
              <a:noFill/>
            </a:ln>
          </p:spPr>
          <p:txBody>
            <a:bodyPr anchorCtr="0" anchor="ctr" bIns="45700" lIns="7200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ko" sz="1000" u="none" cap="none" strike="noStrike">
                  <a:solidFill>
                    <a:srgbClr val="FFFFFF"/>
                  </a:solidFill>
                  <a:latin typeface="Gothic A1 Medium"/>
                  <a:ea typeface="Gothic A1 Medium"/>
                  <a:cs typeface="Gothic A1 Medium"/>
                  <a:sym typeface="Gothic A1 Medium"/>
                </a:rPr>
                <a:t>B</a:t>
              </a:r>
              <a:endParaRPr b="0" i="0" sz="1000" u="none" cap="none" strike="noStrike">
                <a:solidFill>
                  <a:srgbClr val="FFFFFF"/>
                </a:solidFill>
                <a:latin typeface="Gothic A1 Medium"/>
                <a:ea typeface="Gothic A1 Medium"/>
                <a:cs typeface="Gothic A1 Medium"/>
                <a:sym typeface="Gothic A1 Medium"/>
              </a:endParaRPr>
            </a:p>
          </p:txBody>
        </p:sp>
        <p:sp>
          <p:nvSpPr>
            <p:cNvPr id="579" name="Google Shape;579;p45"/>
            <p:cNvSpPr/>
            <p:nvPr/>
          </p:nvSpPr>
          <p:spPr>
            <a:xfrm>
              <a:off x="5452517" y="2418708"/>
              <a:ext cx="556800" cy="278100"/>
            </a:xfrm>
            <a:prstGeom prst="roundRect">
              <a:avLst>
                <a:gd fmla="val 50000" name="adj"/>
              </a:avLst>
            </a:prstGeom>
            <a:noFill/>
            <a:ln cap="flat" cmpd="sng" w="12700">
              <a:solidFill>
                <a:srgbClr val="F7964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ko" sz="1000" u="none" cap="none" strike="noStrike">
                  <a:solidFill>
                    <a:srgbClr val="F79646"/>
                  </a:solidFill>
                  <a:latin typeface="Gothic A1 Medium"/>
                  <a:ea typeface="Gothic A1 Medium"/>
                  <a:cs typeface="Gothic A1 Medium"/>
                  <a:sym typeface="Gothic A1 Medium"/>
                </a:rPr>
                <a:t>신규</a:t>
              </a:r>
              <a:endParaRPr b="0" i="0" sz="1000" u="none" cap="none" strike="noStrike">
                <a:solidFill>
                  <a:srgbClr val="F79646"/>
                </a:solidFill>
                <a:latin typeface="Gothic A1 Medium"/>
                <a:ea typeface="Gothic A1 Medium"/>
                <a:cs typeface="Gothic A1 Medium"/>
                <a:sym typeface="Gothic A1 Medium"/>
              </a:endParaRPr>
            </a:p>
          </p:txBody>
        </p:sp>
        <p:sp>
          <p:nvSpPr>
            <p:cNvPr id="580" name="Google Shape;580;p45"/>
            <p:cNvSpPr/>
            <p:nvPr/>
          </p:nvSpPr>
          <p:spPr>
            <a:xfrm>
              <a:off x="4478779" y="2415549"/>
              <a:ext cx="333900" cy="2781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ko" sz="1000" u="none" cap="none" strike="noStrike">
                  <a:solidFill>
                    <a:srgbClr val="FFFFFF"/>
                  </a:solidFill>
                  <a:latin typeface="Gothic A1 Medium"/>
                  <a:ea typeface="Gothic A1 Medium"/>
                  <a:cs typeface="Gothic A1 Medium"/>
                  <a:sym typeface="Gothic A1 Medium"/>
                </a:rPr>
                <a:t>M</a:t>
              </a:r>
              <a:endParaRPr b="0" i="0" sz="1000" u="none" cap="none" strike="noStrike">
                <a:solidFill>
                  <a:srgbClr val="FFFFFF"/>
                </a:solidFill>
                <a:latin typeface="Gothic A1 Medium"/>
                <a:ea typeface="Gothic A1 Medium"/>
                <a:cs typeface="Gothic A1 Medium"/>
                <a:sym typeface="Gothic A1 Medium"/>
              </a:endParaRPr>
            </a:p>
          </p:txBody>
        </p:sp>
      </p:grpSp>
      <p:grpSp>
        <p:nvGrpSpPr>
          <p:cNvPr id="581" name="Google Shape;581;p45"/>
          <p:cNvGrpSpPr/>
          <p:nvPr/>
        </p:nvGrpSpPr>
        <p:grpSpPr>
          <a:xfrm>
            <a:off x="785896" y="6394854"/>
            <a:ext cx="1699103" cy="904200"/>
            <a:chOff x="2805515" y="5725085"/>
            <a:chExt cx="1704900" cy="904200"/>
          </a:xfrm>
        </p:grpSpPr>
        <p:sp>
          <p:nvSpPr>
            <p:cNvPr id="582" name="Google Shape;582;p45"/>
            <p:cNvSpPr/>
            <p:nvPr/>
          </p:nvSpPr>
          <p:spPr>
            <a:xfrm>
              <a:off x="2805515" y="5725085"/>
              <a:ext cx="1704900" cy="904200"/>
            </a:xfrm>
            <a:prstGeom prst="rect">
              <a:avLst/>
            </a:prstGeom>
            <a:solidFill>
              <a:srgbClr val="FFFFFF"/>
            </a:solidFill>
            <a:ln cap="flat" cmpd="sng" w="9525">
              <a:solidFill>
                <a:srgbClr val="D8D8D8"/>
              </a:solidFill>
              <a:prstDash val="solid"/>
              <a:miter lim="800000"/>
              <a:headEnd len="sm" w="sm" type="none"/>
              <a:tailEnd len="sm" w="sm" type="none"/>
            </a:ln>
            <a:effectLst>
              <a:outerShdw blurRad="88900" rotWithShape="0" algn="tl" dir="2700000" dist="12700">
                <a:srgbClr val="000000">
                  <a:alpha val="20000"/>
                </a:srgbClr>
              </a:outerShdw>
            </a:effectLst>
          </p:spPr>
          <p:txBody>
            <a:bodyPr anchorCtr="0" anchor="t" bIns="45700" lIns="91425" spcFirstLastPara="1" rIns="91425" wrap="square" tIns="2286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900"/>
                <a:buFont typeface="Arial"/>
                <a:buNone/>
              </a:pPr>
              <a:r>
                <a:rPr b="0" i="0" lang="ko" sz="900" u="none" cap="none" strike="noStrike">
                  <a:solidFill>
                    <a:srgbClr val="000000"/>
                  </a:solidFill>
                  <a:latin typeface="Gothic A1"/>
                  <a:ea typeface="Gothic A1"/>
                  <a:cs typeface="Gothic A1"/>
                  <a:sym typeface="Gothic A1"/>
                </a:rPr>
                <a:t>결제 서비스 제공 시스템 및 서버</a:t>
              </a:r>
              <a:endParaRPr b="0" i="0" sz="1100" u="none" cap="none" strike="noStrike">
                <a:solidFill>
                  <a:srgbClr val="000000"/>
                </a:solidFill>
                <a:latin typeface="Gothic A1"/>
                <a:ea typeface="Gothic A1"/>
                <a:cs typeface="Gothic A1"/>
                <a:sym typeface="Gothic A1"/>
              </a:endParaRPr>
            </a:p>
          </p:txBody>
        </p:sp>
        <p:sp>
          <p:nvSpPr>
            <p:cNvPr id="583" name="Google Shape;583;p45"/>
            <p:cNvSpPr/>
            <p:nvPr/>
          </p:nvSpPr>
          <p:spPr>
            <a:xfrm>
              <a:off x="2898544" y="5776740"/>
              <a:ext cx="271500" cy="226200"/>
            </a:xfrm>
            <a:prstGeom prst="roundRect">
              <a:avLst>
                <a:gd fmla="val 50000" name="adj"/>
              </a:avLst>
            </a:prstGeom>
            <a:solidFill>
              <a:srgbClr val="008ED1"/>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B</a:t>
              </a:r>
              <a:endParaRPr b="0" i="0" sz="800" u="none" cap="none" strike="noStrike">
                <a:solidFill>
                  <a:srgbClr val="FFFFFF"/>
                </a:solidFill>
                <a:latin typeface="Gothic A1"/>
                <a:ea typeface="Gothic A1"/>
                <a:cs typeface="Gothic A1"/>
                <a:sym typeface="Gothic A1"/>
              </a:endParaRPr>
            </a:p>
          </p:txBody>
        </p:sp>
        <p:sp>
          <p:nvSpPr>
            <p:cNvPr id="584" name="Google Shape;584;p45"/>
            <p:cNvSpPr/>
            <p:nvPr/>
          </p:nvSpPr>
          <p:spPr>
            <a:xfrm>
              <a:off x="3188322" y="5776740"/>
              <a:ext cx="271500" cy="226200"/>
            </a:xfrm>
            <a:prstGeom prst="roundRect">
              <a:avLst>
                <a:gd fmla="val 50000" name="adj"/>
              </a:avLst>
            </a:prstGeom>
            <a:solidFill>
              <a:srgbClr val="92D050"/>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M</a:t>
              </a:r>
              <a:endParaRPr b="0" i="0" sz="800" u="none" cap="none" strike="noStrike">
                <a:solidFill>
                  <a:srgbClr val="FFFFFF"/>
                </a:solidFill>
                <a:latin typeface="Gothic A1"/>
                <a:ea typeface="Gothic A1"/>
                <a:cs typeface="Gothic A1"/>
                <a:sym typeface="Gothic A1"/>
              </a:endParaRPr>
            </a:p>
          </p:txBody>
        </p:sp>
        <p:sp>
          <p:nvSpPr>
            <p:cNvPr id="585" name="Google Shape;585;p45"/>
            <p:cNvSpPr/>
            <p:nvPr/>
          </p:nvSpPr>
          <p:spPr>
            <a:xfrm>
              <a:off x="3484054" y="5776740"/>
              <a:ext cx="271500" cy="226200"/>
            </a:xfrm>
            <a:prstGeom prst="roundRect">
              <a:avLst>
                <a:gd fmla="val 50000" name="adj"/>
              </a:avLst>
            </a:prstGeom>
            <a:solidFill>
              <a:srgbClr val="A5A5A5"/>
            </a:solidFill>
            <a:ln>
              <a:noFill/>
            </a:ln>
          </p:spPr>
          <p:txBody>
            <a:bodyPr anchorCtr="0" anchor="ctr" bIns="45700" lIns="72000"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ko" sz="800" u="none" cap="none" strike="noStrike">
                  <a:solidFill>
                    <a:srgbClr val="FFFFFF"/>
                  </a:solidFill>
                  <a:latin typeface="Gothic A1"/>
                  <a:ea typeface="Gothic A1"/>
                  <a:cs typeface="Gothic A1"/>
                  <a:sym typeface="Gothic A1"/>
                </a:rPr>
                <a:t>D</a:t>
              </a:r>
              <a:endParaRPr b="0" i="0" sz="800" u="none" cap="none" strike="noStrike">
                <a:solidFill>
                  <a:srgbClr val="FFFFFF"/>
                </a:solidFill>
                <a:latin typeface="Gothic A1"/>
                <a:ea typeface="Gothic A1"/>
                <a:cs typeface="Gothic A1"/>
                <a:sym typeface="Gothic A1"/>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46"/>
          <p:cNvSpPr txBox="1"/>
          <p:nvPr/>
        </p:nvSpPr>
        <p:spPr>
          <a:xfrm>
            <a:off x="634813" y="906025"/>
            <a:ext cx="6833400" cy="1690500"/>
          </a:xfrm>
          <a:prstGeom prst="rect">
            <a:avLst/>
          </a:prstGeom>
          <a:noFill/>
          <a:ln>
            <a:noFill/>
          </a:ln>
        </p:spPr>
        <p:txBody>
          <a:bodyPr anchorCtr="0" anchor="t" bIns="116050" lIns="116050" spcFirstLastPara="1" rIns="116050" wrap="square" tIns="116050">
            <a:spAutoFit/>
          </a:bodyPr>
          <a:lstStyle/>
          <a:p>
            <a:pPr indent="0" lvl="0" marL="0" rtl="0" algn="l">
              <a:lnSpc>
                <a:spcPct val="115000"/>
              </a:lnSpc>
              <a:spcBef>
                <a:spcPts val="0"/>
              </a:spcBef>
              <a:spcAft>
                <a:spcPts val="0"/>
              </a:spcAft>
              <a:buClr>
                <a:schemeClr val="dk1"/>
              </a:buClr>
              <a:buSzPts val="4400"/>
              <a:buFont typeface="Arial"/>
              <a:buNone/>
            </a:pPr>
            <a:r>
              <a:rPr lang="ko" sz="4400">
                <a:solidFill>
                  <a:srgbClr val="2888BD"/>
                </a:solidFill>
                <a:latin typeface="Gothic A1 ExtraBold"/>
                <a:ea typeface="Gothic A1 ExtraBold"/>
                <a:cs typeface="Gothic A1 ExtraBold"/>
                <a:sym typeface="Gothic A1 ExtraBold"/>
              </a:rPr>
              <a:t>Expand your mind, </a:t>
            </a:r>
            <a:endParaRPr sz="4400">
              <a:solidFill>
                <a:srgbClr val="2888BD"/>
              </a:solidFill>
              <a:latin typeface="Gothic A1 ExtraBold"/>
              <a:ea typeface="Gothic A1 ExtraBold"/>
              <a:cs typeface="Gothic A1 ExtraBold"/>
              <a:sym typeface="Gothic A1 ExtraBold"/>
            </a:endParaRPr>
          </a:p>
          <a:p>
            <a:pPr indent="0" lvl="0" marL="0" rtl="0" algn="l">
              <a:lnSpc>
                <a:spcPct val="115000"/>
              </a:lnSpc>
              <a:spcBef>
                <a:spcPts val="0"/>
              </a:spcBef>
              <a:spcAft>
                <a:spcPts val="0"/>
              </a:spcAft>
              <a:buClr>
                <a:schemeClr val="dk1"/>
              </a:buClr>
              <a:buSzPts val="4400"/>
              <a:buFont typeface="Arial"/>
              <a:buNone/>
            </a:pPr>
            <a:r>
              <a:rPr lang="ko" sz="4400">
                <a:solidFill>
                  <a:srgbClr val="2888BD"/>
                </a:solidFill>
                <a:latin typeface="Gothic A1 ExtraBold"/>
                <a:ea typeface="Gothic A1 ExtraBold"/>
                <a:cs typeface="Gothic A1 ExtraBold"/>
                <a:sym typeface="Gothic A1 ExtraBold"/>
              </a:rPr>
              <a:t>Enrich your life</a:t>
            </a:r>
            <a:endParaRPr b="1" sz="2500">
              <a:solidFill>
                <a:srgbClr val="2888BD"/>
              </a:solidFill>
              <a:latin typeface="Gothic A1"/>
              <a:ea typeface="Gothic A1"/>
              <a:cs typeface="Gothic A1"/>
              <a:sym typeface="Gothic A1"/>
            </a:endParaRPr>
          </a:p>
        </p:txBody>
      </p:sp>
      <p:pic>
        <p:nvPicPr>
          <p:cNvPr id="591" name="Google Shape;591;p46"/>
          <p:cNvPicPr preferRelativeResize="0"/>
          <p:nvPr/>
        </p:nvPicPr>
        <p:blipFill>
          <a:blip r:embed="rId3">
            <a:alphaModFix/>
          </a:blip>
          <a:stretch>
            <a:fillRect/>
          </a:stretch>
        </p:blipFill>
        <p:spPr>
          <a:xfrm>
            <a:off x="6597838" y="4002875"/>
            <a:ext cx="2948375" cy="499225"/>
          </a:xfrm>
          <a:prstGeom prst="rect">
            <a:avLst/>
          </a:prstGeom>
          <a:noFill/>
          <a:ln>
            <a:noFill/>
          </a:ln>
        </p:spPr>
      </p:pic>
      <p:sp>
        <p:nvSpPr>
          <p:cNvPr id="592" name="Google Shape;592;p46"/>
          <p:cNvSpPr txBox="1"/>
          <p:nvPr/>
        </p:nvSpPr>
        <p:spPr>
          <a:xfrm>
            <a:off x="6546213" y="4644788"/>
            <a:ext cx="3000000" cy="461700"/>
          </a:xfrm>
          <a:prstGeom prst="rect">
            <a:avLst/>
          </a:prstGeom>
          <a:noFill/>
          <a:ln>
            <a:noFill/>
          </a:ln>
        </p:spPr>
        <p:txBody>
          <a:bodyPr anchorCtr="0" anchor="t" bIns="91425" lIns="91425" spcFirstLastPara="1" rIns="91425" wrap="square" tIns="91425">
            <a:spAutoFit/>
          </a:bodyPr>
          <a:lstStyle/>
          <a:p>
            <a:pPr indent="0" lvl="0" marL="0" rtl="0" algn="r">
              <a:lnSpc>
                <a:spcPct val="110000"/>
              </a:lnSpc>
              <a:spcBef>
                <a:spcPts val="0"/>
              </a:spcBef>
              <a:spcAft>
                <a:spcPts val="600"/>
              </a:spcAft>
              <a:buNone/>
            </a:pPr>
            <a:r>
              <a:rPr b="1" lang="ko" sz="1800">
                <a:solidFill>
                  <a:srgbClr val="3F3F3F"/>
                </a:solidFill>
                <a:latin typeface="Gothic A1"/>
                <a:ea typeface="Gothic A1"/>
                <a:cs typeface="Gothic A1"/>
                <a:sym typeface="Gothic A1"/>
              </a:rPr>
              <a:t>㈜이알마인드</a:t>
            </a:r>
            <a:endParaRPr b="1" sz="1800">
              <a:solidFill>
                <a:srgbClr val="3F3F3F"/>
              </a:solidFill>
              <a:latin typeface="Gothic A1"/>
              <a:ea typeface="Gothic A1"/>
              <a:cs typeface="Gothic A1"/>
              <a:sym typeface="Gothic A1"/>
            </a:endParaRPr>
          </a:p>
        </p:txBody>
      </p:sp>
      <p:sp>
        <p:nvSpPr>
          <p:cNvPr id="593" name="Google Shape;593;p46"/>
          <p:cNvSpPr txBox="1"/>
          <p:nvPr/>
        </p:nvSpPr>
        <p:spPr>
          <a:xfrm>
            <a:off x="6546213" y="5177675"/>
            <a:ext cx="3000000" cy="1028100"/>
          </a:xfrm>
          <a:prstGeom prst="rect">
            <a:avLst/>
          </a:prstGeom>
          <a:noFill/>
          <a:ln>
            <a:noFill/>
          </a:ln>
        </p:spPr>
        <p:txBody>
          <a:bodyPr anchorCtr="0" anchor="t" bIns="91425" lIns="91425" spcFirstLastPara="1" rIns="91425" wrap="square" tIns="91425">
            <a:spAutoFit/>
          </a:bodyPr>
          <a:lstStyle/>
          <a:p>
            <a:pPr indent="0" lvl="0" marL="0" rtl="0" algn="r">
              <a:lnSpc>
                <a:spcPct val="110000"/>
              </a:lnSpc>
              <a:spcBef>
                <a:spcPts val="0"/>
              </a:spcBef>
              <a:spcAft>
                <a:spcPts val="0"/>
              </a:spcAft>
              <a:buNone/>
            </a:pPr>
            <a:r>
              <a:rPr lang="ko">
                <a:solidFill>
                  <a:schemeClr val="dk2"/>
                </a:solidFill>
                <a:latin typeface="Gothic A1 Medium"/>
                <a:ea typeface="Gothic A1 Medium"/>
                <a:cs typeface="Gothic A1 Medium"/>
                <a:sym typeface="Gothic A1 Medium"/>
              </a:rPr>
              <a:t>대표이사 권영민</a:t>
            </a:r>
            <a:endParaRPr>
              <a:solidFill>
                <a:schemeClr val="dk2"/>
              </a:solidFill>
              <a:latin typeface="Gothic A1 Medium"/>
              <a:ea typeface="Gothic A1 Medium"/>
              <a:cs typeface="Gothic A1 Medium"/>
              <a:sym typeface="Gothic A1 Medium"/>
            </a:endParaRPr>
          </a:p>
          <a:p>
            <a:pPr indent="0" lvl="0" marL="0" rtl="0" algn="r">
              <a:lnSpc>
                <a:spcPct val="110000"/>
              </a:lnSpc>
              <a:spcBef>
                <a:spcPts val="600"/>
              </a:spcBef>
              <a:spcAft>
                <a:spcPts val="0"/>
              </a:spcAft>
              <a:buNone/>
            </a:pPr>
            <a:r>
              <a:rPr lang="ko">
                <a:solidFill>
                  <a:schemeClr val="dk2"/>
                </a:solidFill>
                <a:latin typeface="Gothic A1 Medium"/>
                <a:ea typeface="Gothic A1 Medium"/>
                <a:cs typeface="Gothic A1 Medium"/>
                <a:sym typeface="Gothic A1 Medium"/>
              </a:rPr>
              <a:t>010-4122-1564</a:t>
            </a:r>
            <a:endParaRPr>
              <a:solidFill>
                <a:schemeClr val="dk2"/>
              </a:solidFill>
              <a:latin typeface="Gothic A1 Medium"/>
              <a:ea typeface="Gothic A1 Medium"/>
              <a:cs typeface="Gothic A1 Medium"/>
              <a:sym typeface="Gothic A1 Medium"/>
            </a:endParaRPr>
          </a:p>
          <a:p>
            <a:pPr indent="0" lvl="0" marL="0" rtl="0" algn="r">
              <a:lnSpc>
                <a:spcPct val="110000"/>
              </a:lnSpc>
              <a:spcBef>
                <a:spcPts val="600"/>
              </a:spcBef>
              <a:spcAft>
                <a:spcPts val="600"/>
              </a:spcAft>
              <a:buNone/>
            </a:pPr>
            <a:r>
              <a:rPr lang="ko">
                <a:solidFill>
                  <a:schemeClr val="dk2"/>
                </a:solidFill>
                <a:latin typeface="Gothic A1 Medium"/>
                <a:ea typeface="Gothic A1 Medium"/>
                <a:cs typeface="Gothic A1 Medium"/>
                <a:sym typeface="Gothic A1 Medium"/>
              </a:rPr>
              <a:t>kwon0min@ermind.co.kr</a:t>
            </a:r>
            <a:endParaRPr>
              <a:solidFill>
                <a:schemeClr val="dk2"/>
              </a:solidFill>
              <a:latin typeface="Gothic A1 Medium"/>
              <a:ea typeface="Gothic A1 Medium"/>
              <a:cs typeface="Gothic A1 Medium"/>
              <a:sym typeface="Gothic A1 Medium"/>
            </a:endParaRPr>
          </a:p>
        </p:txBody>
      </p:sp>
      <p:sp>
        <p:nvSpPr>
          <p:cNvPr id="594" name="Google Shape;594;p46"/>
          <p:cNvSpPr txBox="1"/>
          <p:nvPr/>
        </p:nvSpPr>
        <p:spPr>
          <a:xfrm>
            <a:off x="603750" y="6669200"/>
            <a:ext cx="6802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ko" sz="1000">
                <a:solidFill>
                  <a:srgbClr val="999999"/>
                </a:solidFill>
                <a:latin typeface="Gothic A1"/>
                <a:ea typeface="Gothic A1"/>
                <a:cs typeface="Gothic A1"/>
                <a:sym typeface="Gothic A1"/>
              </a:rPr>
              <a:t>이 자료는 저작권법에 따라 보호받는 저작물이므로 무단배포 및 무단복제를 금합니다</a:t>
            </a:r>
            <a:endParaRPr sz="1000">
              <a:solidFill>
                <a:srgbClr val="999999"/>
              </a:solidFill>
              <a:latin typeface="Gothic A1"/>
              <a:ea typeface="Gothic A1"/>
              <a:cs typeface="Gothic A1"/>
              <a:sym typeface="Gothic A1"/>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47"/>
          <p:cNvSpPr txBox="1"/>
          <p:nvPr/>
        </p:nvSpPr>
        <p:spPr>
          <a:xfrm>
            <a:off x="613453" y="2910775"/>
            <a:ext cx="9280800" cy="5424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0"/>
              </a:spcAft>
              <a:buClr>
                <a:schemeClr val="dk1"/>
              </a:buClr>
              <a:buSzPts val="1100"/>
              <a:buFont typeface="Arial"/>
              <a:buNone/>
            </a:pPr>
            <a:r>
              <a:rPr lang="ko" sz="2000">
                <a:solidFill>
                  <a:srgbClr val="888888"/>
                </a:solidFill>
                <a:latin typeface="Gothic A1 Medium"/>
                <a:ea typeface="Gothic A1 Medium"/>
                <a:cs typeface="Gothic A1 Medium"/>
                <a:sym typeface="Gothic A1 Medium"/>
              </a:rPr>
              <a:t>Appendix </a:t>
            </a:r>
            <a:endParaRPr sz="2000">
              <a:solidFill>
                <a:srgbClr val="888888"/>
              </a:solidFill>
              <a:latin typeface="Gothic A1 Medium"/>
              <a:ea typeface="Gothic A1 Medium"/>
              <a:cs typeface="Gothic A1 Medium"/>
              <a:sym typeface="Gothic A1 Medium"/>
            </a:endParaRPr>
          </a:p>
        </p:txBody>
      </p:sp>
      <p:sp>
        <p:nvSpPr>
          <p:cNvPr id="600" name="Google Shape;600;p47"/>
          <p:cNvSpPr txBox="1"/>
          <p:nvPr/>
        </p:nvSpPr>
        <p:spPr>
          <a:xfrm>
            <a:off x="3646651" y="3479750"/>
            <a:ext cx="5436000" cy="6807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0"/>
              </a:spcAft>
              <a:buClr>
                <a:schemeClr val="dk1"/>
              </a:buClr>
              <a:buSzPts val="1100"/>
              <a:buFont typeface="Arial"/>
              <a:buNone/>
            </a:pPr>
            <a:r>
              <a:rPr lang="ko" sz="2900">
                <a:solidFill>
                  <a:srgbClr val="2888BD"/>
                </a:solidFill>
                <a:latin typeface="Gothic A1 ExtraBold"/>
                <a:ea typeface="Gothic A1 ExtraBold"/>
                <a:cs typeface="Gothic A1 ExtraBold"/>
                <a:sym typeface="Gothic A1 ExtraBold"/>
              </a:rPr>
              <a:t>서비스 및 장비 구성</a:t>
            </a:r>
            <a:endParaRPr sz="2900">
              <a:solidFill>
                <a:srgbClr val="2888BD"/>
              </a:solidFill>
              <a:latin typeface="Gothic A1 ExtraBold"/>
              <a:ea typeface="Gothic A1 ExtraBold"/>
              <a:cs typeface="Gothic A1 ExtraBold"/>
              <a:sym typeface="Gothic A1 ExtraBold"/>
            </a:endParaRPr>
          </a:p>
        </p:txBody>
      </p:sp>
      <p:pic>
        <p:nvPicPr>
          <p:cNvPr id="601" name="Google Shape;601;p47"/>
          <p:cNvPicPr preferRelativeResize="0"/>
          <p:nvPr/>
        </p:nvPicPr>
        <p:blipFill rotWithShape="1">
          <a:blip r:embed="rId3">
            <a:alphaModFix/>
          </a:blip>
          <a:srcRect b="0" l="12211" r="0" t="0"/>
          <a:stretch/>
        </p:blipFill>
        <p:spPr>
          <a:xfrm>
            <a:off x="1060149" y="3548900"/>
            <a:ext cx="2440425" cy="542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1"/>
          <p:cNvPicPr preferRelativeResize="0"/>
          <p:nvPr/>
        </p:nvPicPr>
        <p:blipFill rotWithShape="1">
          <a:blip r:embed="rId3">
            <a:alphaModFix/>
          </a:blip>
          <a:srcRect b="35977" l="0" r="0" t="35977"/>
          <a:stretch/>
        </p:blipFill>
        <p:spPr>
          <a:xfrm>
            <a:off x="927275" y="2184956"/>
            <a:ext cx="1387041" cy="371667"/>
          </a:xfrm>
          <a:prstGeom prst="rect">
            <a:avLst/>
          </a:prstGeom>
          <a:noFill/>
          <a:ln>
            <a:noFill/>
          </a:ln>
        </p:spPr>
      </p:pic>
      <p:pic>
        <p:nvPicPr>
          <p:cNvPr id="109" name="Google Shape;109;p21"/>
          <p:cNvPicPr preferRelativeResize="0"/>
          <p:nvPr/>
        </p:nvPicPr>
        <p:blipFill rotWithShape="1">
          <a:blip r:embed="rId4">
            <a:alphaModFix/>
          </a:blip>
          <a:srcRect b="22249" l="35471" r="35474" t="22249"/>
          <a:stretch/>
        </p:blipFill>
        <p:spPr>
          <a:xfrm>
            <a:off x="3240372" y="2072065"/>
            <a:ext cx="551912" cy="585025"/>
          </a:xfrm>
          <a:prstGeom prst="rect">
            <a:avLst/>
          </a:prstGeom>
          <a:noFill/>
          <a:ln>
            <a:noFill/>
          </a:ln>
        </p:spPr>
      </p:pic>
      <p:pic>
        <p:nvPicPr>
          <p:cNvPr id="110" name="Google Shape;110;p21"/>
          <p:cNvPicPr preferRelativeResize="0"/>
          <p:nvPr/>
        </p:nvPicPr>
        <p:blipFill rotWithShape="1">
          <a:blip r:embed="rId5">
            <a:alphaModFix/>
          </a:blip>
          <a:srcRect b="49834" l="22186" r="22180" t="24699"/>
          <a:stretch/>
        </p:blipFill>
        <p:spPr>
          <a:xfrm>
            <a:off x="4774367" y="2219670"/>
            <a:ext cx="1495370" cy="289837"/>
          </a:xfrm>
          <a:prstGeom prst="rect">
            <a:avLst/>
          </a:prstGeom>
          <a:noFill/>
          <a:ln>
            <a:noFill/>
          </a:ln>
        </p:spPr>
      </p:pic>
      <p:pic>
        <p:nvPicPr>
          <p:cNvPr id="111" name="Google Shape;111;p21"/>
          <p:cNvPicPr preferRelativeResize="0"/>
          <p:nvPr/>
        </p:nvPicPr>
        <p:blipFill>
          <a:blip r:embed="rId6">
            <a:alphaModFix/>
          </a:blip>
          <a:stretch>
            <a:fillRect/>
          </a:stretch>
        </p:blipFill>
        <p:spPr>
          <a:xfrm>
            <a:off x="6898053" y="2013080"/>
            <a:ext cx="1203582" cy="632864"/>
          </a:xfrm>
          <a:prstGeom prst="rect">
            <a:avLst/>
          </a:prstGeom>
          <a:noFill/>
          <a:ln>
            <a:noFill/>
          </a:ln>
        </p:spPr>
      </p:pic>
      <p:pic>
        <p:nvPicPr>
          <p:cNvPr id="112" name="Google Shape;112;p21"/>
          <p:cNvPicPr preferRelativeResize="0"/>
          <p:nvPr/>
        </p:nvPicPr>
        <p:blipFill rotWithShape="1">
          <a:blip r:embed="rId7">
            <a:alphaModFix/>
          </a:blip>
          <a:srcRect b="3445" l="0" r="0" t="3445"/>
          <a:stretch/>
        </p:blipFill>
        <p:spPr>
          <a:xfrm>
            <a:off x="8521351" y="1954384"/>
            <a:ext cx="1203589" cy="752432"/>
          </a:xfrm>
          <a:prstGeom prst="rect">
            <a:avLst/>
          </a:prstGeom>
          <a:noFill/>
          <a:ln>
            <a:noFill/>
          </a:ln>
        </p:spPr>
      </p:pic>
      <p:sp>
        <p:nvSpPr>
          <p:cNvPr id="113" name="Google Shape;113;p21"/>
          <p:cNvSpPr txBox="1"/>
          <p:nvPr/>
        </p:nvSpPr>
        <p:spPr>
          <a:xfrm>
            <a:off x="458717" y="2739793"/>
            <a:ext cx="2236500" cy="686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lang="ko">
                <a:solidFill>
                  <a:schemeClr val="dk1"/>
                </a:solidFill>
                <a:latin typeface="Gothic A1"/>
                <a:ea typeface="Gothic A1"/>
                <a:cs typeface="Gothic A1"/>
                <a:sym typeface="Gothic A1"/>
              </a:rPr>
              <a:t>Forrester Research</a:t>
            </a:r>
            <a:endParaRPr>
              <a:solidFill>
                <a:schemeClr val="dk1"/>
              </a:solidFill>
              <a:latin typeface="Gothic A1"/>
              <a:ea typeface="Gothic A1"/>
              <a:cs typeface="Gothic A1"/>
              <a:sym typeface="Gothic A1"/>
            </a:endParaRPr>
          </a:p>
          <a:p>
            <a:pPr indent="0" lvl="0" marL="0" marR="0" rtl="0" algn="ctr">
              <a:lnSpc>
                <a:spcPct val="115000"/>
              </a:lnSpc>
              <a:spcBef>
                <a:spcPts val="300"/>
              </a:spcBef>
              <a:spcAft>
                <a:spcPts val="0"/>
              </a:spcAft>
              <a:buNone/>
            </a:pPr>
            <a:r>
              <a:rPr lang="ko">
                <a:solidFill>
                  <a:schemeClr val="dk1"/>
                </a:solidFill>
                <a:latin typeface="Gothic A1"/>
                <a:ea typeface="Gothic A1"/>
                <a:cs typeface="Gothic A1"/>
                <a:sym typeface="Gothic A1"/>
              </a:rPr>
              <a:t>John Kindervag</a:t>
            </a:r>
            <a:endParaRPr>
              <a:solidFill>
                <a:schemeClr val="dk1"/>
              </a:solidFill>
              <a:latin typeface="Gothic A1"/>
              <a:ea typeface="Gothic A1"/>
              <a:cs typeface="Gothic A1"/>
              <a:sym typeface="Gothic A1"/>
            </a:endParaRPr>
          </a:p>
        </p:txBody>
      </p:sp>
      <p:grpSp>
        <p:nvGrpSpPr>
          <p:cNvPr id="114" name="Google Shape;114;p21"/>
          <p:cNvGrpSpPr/>
          <p:nvPr/>
        </p:nvGrpSpPr>
        <p:grpSpPr>
          <a:xfrm>
            <a:off x="502594" y="1304871"/>
            <a:ext cx="9632040" cy="752400"/>
            <a:chOff x="-113158" y="4305854"/>
            <a:chExt cx="9664901" cy="752400"/>
          </a:xfrm>
        </p:grpSpPr>
        <p:sp>
          <p:nvSpPr>
            <p:cNvPr id="115" name="Google Shape;115;p21"/>
            <p:cNvSpPr/>
            <p:nvPr/>
          </p:nvSpPr>
          <p:spPr>
            <a:xfrm>
              <a:off x="5990143" y="4305854"/>
              <a:ext cx="3561600" cy="752400"/>
            </a:xfrm>
            <a:prstGeom prst="rightArrow">
              <a:avLst>
                <a:gd fmla="val 50000" name="adj1"/>
                <a:gd fmla="val 50000" name="adj2"/>
              </a:avLst>
            </a:prstGeom>
            <a:solidFill>
              <a:srgbClr val="3D85C6"/>
            </a:solidFill>
            <a:ln>
              <a:noFill/>
            </a:ln>
          </p:spPr>
          <p:txBody>
            <a:bodyPr anchorCtr="0" anchor="ctr" bIns="91425" lIns="91425" spcFirstLastPara="1" rIns="91425" wrap="square" tIns="91425">
              <a:noAutofit/>
            </a:bodyPr>
            <a:lstStyle/>
            <a:p>
              <a:pPr indent="0" lvl="0" marL="457200" rtl="0" algn="l">
                <a:lnSpc>
                  <a:spcPct val="120000"/>
                </a:lnSpc>
                <a:spcBef>
                  <a:spcPts val="0"/>
                </a:spcBef>
                <a:spcAft>
                  <a:spcPts val="0"/>
                </a:spcAft>
                <a:buNone/>
              </a:pPr>
              <a:r>
                <a:rPr b="1" lang="ko" sz="1100">
                  <a:solidFill>
                    <a:srgbClr val="222222"/>
                  </a:solidFill>
                  <a:latin typeface="Gothic A1"/>
                  <a:ea typeface="Gothic A1"/>
                  <a:cs typeface="Gothic A1"/>
                  <a:sym typeface="Gothic A1"/>
                </a:rPr>
                <a:t>2021~2023</a:t>
              </a:r>
              <a:endParaRPr b="1" sz="1100">
                <a:solidFill>
                  <a:srgbClr val="222222"/>
                </a:solidFill>
                <a:latin typeface="Gothic A1"/>
                <a:ea typeface="Gothic A1"/>
                <a:cs typeface="Gothic A1"/>
                <a:sym typeface="Gothic A1"/>
              </a:endParaRPr>
            </a:p>
          </p:txBody>
        </p:sp>
        <p:sp>
          <p:nvSpPr>
            <p:cNvPr id="116" name="Google Shape;116;p21"/>
            <p:cNvSpPr/>
            <p:nvPr/>
          </p:nvSpPr>
          <p:spPr>
            <a:xfrm>
              <a:off x="3955729" y="4496504"/>
              <a:ext cx="1966500" cy="371100"/>
            </a:xfrm>
            <a:prstGeom prst="rect">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ko" sz="1100">
                  <a:solidFill>
                    <a:srgbClr val="222222"/>
                  </a:solidFill>
                  <a:latin typeface="Gothic A1"/>
                  <a:ea typeface="Gothic A1"/>
                  <a:cs typeface="Gothic A1"/>
                  <a:sym typeface="Gothic A1"/>
                </a:rPr>
                <a:t>2020</a:t>
              </a:r>
              <a:endParaRPr b="1" sz="1300">
                <a:solidFill>
                  <a:schemeClr val="lt1"/>
                </a:solidFill>
                <a:latin typeface="Nanum Gothic"/>
                <a:ea typeface="Nanum Gothic"/>
                <a:cs typeface="Nanum Gothic"/>
                <a:sym typeface="Nanum Gothic"/>
              </a:endParaRPr>
            </a:p>
          </p:txBody>
        </p:sp>
        <p:sp>
          <p:nvSpPr>
            <p:cNvPr id="117" name="Google Shape;117;p21"/>
            <p:cNvSpPr/>
            <p:nvPr/>
          </p:nvSpPr>
          <p:spPr>
            <a:xfrm>
              <a:off x="1921283" y="4496504"/>
              <a:ext cx="1966500" cy="3711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ko" sz="1100">
                  <a:solidFill>
                    <a:srgbClr val="222222"/>
                  </a:solidFill>
                  <a:latin typeface="Gothic A1"/>
                  <a:ea typeface="Gothic A1"/>
                  <a:cs typeface="Gothic A1"/>
                  <a:sym typeface="Gothic A1"/>
                </a:rPr>
                <a:t>2014</a:t>
              </a:r>
              <a:endParaRPr b="1" sz="1300">
                <a:solidFill>
                  <a:schemeClr val="lt1"/>
                </a:solidFill>
                <a:latin typeface="Nanum Gothic"/>
                <a:ea typeface="Nanum Gothic"/>
                <a:cs typeface="Nanum Gothic"/>
                <a:sym typeface="Nanum Gothic"/>
              </a:endParaRPr>
            </a:p>
          </p:txBody>
        </p:sp>
        <p:sp>
          <p:nvSpPr>
            <p:cNvPr id="118" name="Google Shape;118;p21"/>
            <p:cNvSpPr/>
            <p:nvPr/>
          </p:nvSpPr>
          <p:spPr>
            <a:xfrm>
              <a:off x="-113158" y="4496504"/>
              <a:ext cx="1966500" cy="3711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ko" sz="1100">
                  <a:solidFill>
                    <a:srgbClr val="222222"/>
                  </a:solidFill>
                  <a:latin typeface="Gothic A1"/>
                  <a:ea typeface="Gothic A1"/>
                  <a:cs typeface="Gothic A1"/>
                  <a:sym typeface="Gothic A1"/>
                </a:rPr>
                <a:t>2005~2010</a:t>
              </a:r>
              <a:endParaRPr b="1" sz="1300">
                <a:solidFill>
                  <a:schemeClr val="lt1"/>
                </a:solidFill>
                <a:latin typeface="Nanum Gothic"/>
                <a:ea typeface="Nanum Gothic"/>
                <a:cs typeface="Nanum Gothic"/>
                <a:sym typeface="Nanum Gothic"/>
              </a:endParaRPr>
            </a:p>
          </p:txBody>
        </p:sp>
      </p:grpSp>
      <p:sp>
        <p:nvSpPr>
          <p:cNvPr id="119" name="Google Shape;119;p21"/>
          <p:cNvSpPr txBox="1"/>
          <p:nvPr/>
        </p:nvSpPr>
        <p:spPr>
          <a:xfrm>
            <a:off x="458717" y="3484187"/>
            <a:ext cx="2098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네트워크부터 신뢰하지 않음</a:t>
            </a:r>
            <a:endParaRPr b="1" sz="1200">
              <a:solidFill>
                <a:schemeClr val="dk1"/>
              </a:solidFill>
              <a:latin typeface="Gothic A1"/>
              <a:ea typeface="Gothic A1"/>
              <a:cs typeface="Gothic A1"/>
              <a:sym typeface="Gothic A1"/>
            </a:endParaRPr>
          </a:p>
        </p:txBody>
      </p:sp>
      <p:sp>
        <p:nvSpPr>
          <p:cNvPr id="120" name="Google Shape;120;p21"/>
          <p:cNvSpPr txBox="1"/>
          <p:nvPr/>
        </p:nvSpPr>
        <p:spPr>
          <a:xfrm>
            <a:off x="2557337" y="2739793"/>
            <a:ext cx="1917900" cy="686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lang="ko">
                <a:solidFill>
                  <a:schemeClr val="dk1"/>
                </a:solidFill>
                <a:latin typeface="Gothic A1"/>
                <a:ea typeface="Gothic A1"/>
                <a:cs typeface="Gothic A1"/>
                <a:sym typeface="Gothic A1"/>
              </a:rPr>
              <a:t>Google</a:t>
            </a:r>
            <a:endParaRPr>
              <a:solidFill>
                <a:schemeClr val="dk1"/>
              </a:solidFill>
              <a:latin typeface="Gothic A1"/>
              <a:ea typeface="Gothic A1"/>
              <a:cs typeface="Gothic A1"/>
              <a:sym typeface="Gothic A1"/>
            </a:endParaRPr>
          </a:p>
          <a:p>
            <a:pPr indent="0" lvl="0" marL="0" marR="0" rtl="0" algn="ctr">
              <a:lnSpc>
                <a:spcPct val="115000"/>
              </a:lnSpc>
              <a:spcBef>
                <a:spcPts val="300"/>
              </a:spcBef>
              <a:spcAft>
                <a:spcPts val="0"/>
              </a:spcAft>
              <a:buNone/>
            </a:pPr>
            <a:r>
              <a:rPr lang="ko">
                <a:solidFill>
                  <a:schemeClr val="dk1"/>
                </a:solidFill>
                <a:latin typeface="Gothic A1"/>
                <a:ea typeface="Gothic A1"/>
                <a:cs typeface="Gothic A1"/>
                <a:sym typeface="Gothic A1"/>
              </a:rPr>
              <a:t>BeyondCorp</a:t>
            </a:r>
            <a:endParaRPr>
              <a:solidFill>
                <a:schemeClr val="dk1"/>
              </a:solidFill>
              <a:latin typeface="Gothic A1"/>
              <a:ea typeface="Gothic A1"/>
              <a:cs typeface="Gothic A1"/>
              <a:sym typeface="Gothic A1"/>
            </a:endParaRPr>
          </a:p>
        </p:txBody>
      </p:sp>
      <p:sp>
        <p:nvSpPr>
          <p:cNvPr id="121" name="Google Shape;121;p21"/>
          <p:cNvSpPr txBox="1"/>
          <p:nvPr/>
        </p:nvSpPr>
        <p:spPr>
          <a:xfrm>
            <a:off x="4564441" y="2739793"/>
            <a:ext cx="1991700" cy="686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lang="ko">
                <a:solidFill>
                  <a:schemeClr val="dk1"/>
                </a:solidFill>
                <a:latin typeface="Gothic A1"/>
                <a:ea typeface="Gothic A1"/>
                <a:cs typeface="Gothic A1"/>
                <a:sym typeface="Gothic A1"/>
              </a:rPr>
              <a:t>NIST</a:t>
            </a:r>
            <a:endParaRPr>
              <a:solidFill>
                <a:schemeClr val="dk1"/>
              </a:solidFill>
              <a:latin typeface="Gothic A1"/>
              <a:ea typeface="Gothic A1"/>
              <a:cs typeface="Gothic A1"/>
              <a:sym typeface="Gothic A1"/>
            </a:endParaRPr>
          </a:p>
          <a:p>
            <a:pPr indent="0" lvl="0" marL="0" marR="0" rtl="0" algn="ctr">
              <a:lnSpc>
                <a:spcPct val="115000"/>
              </a:lnSpc>
              <a:spcBef>
                <a:spcPts val="300"/>
              </a:spcBef>
              <a:spcAft>
                <a:spcPts val="0"/>
              </a:spcAft>
              <a:buNone/>
            </a:pPr>
            <a:r>
              <a:rPr lang="ko">
                <a:solidFill>
                  <a:schemeClr val="dk1"/>
                </a:solidFill>
                <a:latin typeface="Gothic A1"/>
                <a:ea typeface="Gothic A1"/>
                <a:cs typeface="Gothic A1"/>
                <a:sym typeface="Gothic A1"/>
              </a:rPr>
              <a:t>SP 800-207</a:t>
            </a:r>
            <a:endParaRPr>
              <a:solidFill>
                <a:schemeClr val="dk1"/>
              </a:solidFill>
              <a:latin typeface="Gothic A1"/>
              <a:ea typeface="Gothic A1"/>
              <a:cs typeface="Gothic A1"/>
              <a:sym typeface="Gothic A1"/>
            </a:endParaRPr>
          </a:p>
        </p:txBody>
      </p:sp>
      <p:sp>
        <p:nvSpPr>
          <p:cNvPr id="122" name="Google Shape;122;p21"/>
          <p:cNvSpPr txBox="1"/>
          <p:nvPr/>
        </p:nvSpPr>
        <p:spPr>
          <a:xfrm>
            <a:off x="2557337" y="3484187"/>
            <a:ext cx="2098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신뢰도 구축 및 지속적 검증</a:t>
            </a:r>
            <a:endParaRPr b="1" sz="1200">
              <a:solidFill>
                <a:schemeClr val="dk1"/>
              </a:solidFill>
              <a:latin typeface="Gothic A1"/>
              <a:ea typeface="Gothic A1"/>
              <a:cs typeface="Gothic A1"/>
              <a:sym typeface="Gothic A1"/>
            </a:endParaRPr>
          </a:p>
        </p:txBody>
      </p:sp>
      <p:sp>
        <p:nvSpPr>
          <p:cNvPr id="123" name="Google Shape;123;p21"/>
          <p:cNvSpPr txBox="1"/>
          <p:nvPr/>
        </p:nvSpPr>
        <p:spPr>
          <a:xfrm>
            <a:off x="4511074" y="3358407"/>
            <a:ext cx="2098500" cy="87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미국 국립표준기술연구소</a:t>
            </a:r>
            <a:endParaRPr b="1" sz="1200">
              <a:solidFill>
                <a:schemeClr val="dk1"/>
              </a:solidFill>
              <a:latin typeface="Gothic A1"/>
              <a:ea typeface="Gothic A1"/>
              <a:cs typeface="Gothic A1"/>
              <a:sym typeface="Gothic A1"/>
            </a:endParaRPr>
          </a:p>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제로 트러스트 관련</a:t>
            </a:r>
            <a:endParaRPr b="1" sz="1200">
              <a:solidFill>
                <a:schemeClr val="dk1"/>
              </a:solidFill>
              <a:latin typeface="Gothic A1"/>
              <a:ea typeface="Gothic A1"/>
              <a:cs typeface="Gothic A1"/>
              <a:sym typeface="Gothic A1"/>
            </a:endParaRPr>
          </a:p>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특별 간행물 발간</a:t>
            </a:r>
            <a:endParaRPr b="1" sz="1200">
              <a:solidFill>
                <a:schemeClr val="dk1"/>
              </a:solidFill>
              <a:latin typeface="Gothic A1"/>
              <a:ea typeface="Gothic A1"/>
              <a:cs typeface="Gothic A1"/>
              <a:sym typeface="Gothic A1"/>
            </a:endParaRPr>
          </a:p>
        </p:txBody>
      </p:sp>
      <p:sp>
        <p:nvSpPr>
          <p:cNvPr id="124" name="Google Shape;124;p21"/>
          <p:cNvSpPr txBox="1"/>
          <p:nvPr/>
        </p:nvSpPr>
        <p:spPr>
          <a:xfrm>
            <a:off x="7491511" y="2772782"/>
            <a:ext cx="1917900" cy="620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lang="ko" sz="1200">
                <a:solidFill>
                  <a:schemeClr val="dk1"/>
                </a:solidFill>
                <a:latin typeface="Gothic A1"/>
                <a:ea typeface="Gothic A1"/>
                <a:cs typeface="Gothic A1"/>
                <a:sym typeface="Gothic A1"/>
              </a:rPr>
              <a:t>제로 트러스트</a:t>
            </a:r>
            <a:endParaRPr sz="1200">
              <a:solidFill>
                <a:schemeClr val="dk1"/>
              </a:solidFill>
              <a:latin typeface="Gothic A1"/>
              <a:ea typeface="Gothic A1"/>
              <a:cs typeface="Gothic A1"/>
              <a:sym typeface="Gothic A1"/>
            </a:endParaRPr>
          </a:p>
          <a:p>
            <a:pPr indent="0" lvl="0" marL="0" marR="0" rtl="0" algn="ctr">
              <a:lnSpc>
                <a:spcPct val="115000"/>
              </a:lnSpc>
              <a:spcBef>
                <a:spcPts val="300"/>
              </a:spcBef>
              <a:spcAft>
                <a:spcPts val="0"/>
              </a:spcAft>
              <a:buNone/>
            </a:pPr>
            <a:r>
              <a:rPr lang="ko" sz="1200">
                <a:solidFill>
                  <a:schemeClr val="dk1"/>
                </a:solidFill>
                <a:latin typeface="Gothic A1"/>
                <a:ea typeface="Gothic A1"/>
                <a:cs typeface="Gothic A1"/>
                <a:sym typeface="Gothic A1"/>
              </a:rPr>
              <a:t>정책 수립 및 시행</a:t>
            </a:r>
            <a:endParaRPr sz="1200">
              <a:solidFill>
                <a:schemeClr val="dk1"/>
              </a:solidFill>
              <a:latin typeface="Gothic A1"/>
              <a:ea typeface="Gothic A1"/>
              <a:cs typeface="Gothic A1"/>
              <a:sym typeface="Gothic A1"/>
            </a:endParaRPr>
          </a:p>
        </p:txBody>
      </p:sp>
      <p:sp>
        <p:nvSpPr>
          <p:cNvPr id="125" name="Google Shape;125;p21"/>
          <p:cNvSpPr txBox="1"/>
          <p:nvPr/>
        </p:nvSpPr>
        <p:spPr>
          <a:xfrm>
            <a:off x="7029530" y="3358419"/>
            <a:ext cx="940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미국 정부</a:t>
            </a:r>
            <a:endParaRPr b="1" sz="1200">
              <a:solidFill>
                <a:schemeClr val="dk1"/>
              </a:solidFill>
              <a:latin typeface="Gothic A1"/>
              <a:ea typeface="Gothic A1"/>
              <a:cs typeface="Gothic A1"/>
              <a:sym typeface="Gothic A1"/>
            </a:endParaRPr>
          </a:p>
        </p:txBody>
      </p:sp>
      <p:sp>
        <p:nvSpPr>
          <p:cNvPr id="126" name="Google Shape;126;p21"/>
          <p:cNvSpPr txBox="1"/>
          <p:nvPr/>
        </p:nvSpPr>
        <p:spPr>
          <a:xfrm>
            <a:off x="8917778" y="3358419"/>
            <a:ext cx="940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한국 정부</a:t>
            </a:r>
            <a:endParaRPr b="1" sz="1200">
              <a:solidFill>
                <a:schemeClr val="dk1"/>
              </a:solidFill>
              <a:latin typeface="Gothic A1"/>
              <a:ea typeface="Gothic A1"/>
              <a:cs typeface="Gothic A1"/>
              <a:sym typeface="Gothic A1"/>
            </a:endParaRPr>
          </a:p>
        </p:txBody>
      </p:sp>
      <p:sp>
        <p:nvSpPr>
          <p:cNvPr id="127" name="Google Shape;127;p21"/>
          <p:cNvSpPr txBox="1"/>
          <p:nvPr/>
        </p:nvSpPr>
        <p:spPr>
          <a:xfrm>
            <a:off x="502417" y="4388614"/>
            <a:ext cx="1917900" cy="23580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- 2005년 Jericho Forum에서 경계화를 위한 문제와 해결책 정의</a:t>
            </a:r>
            <a:endParaRPr sz="1200">
              <a:solidFill>
                <a:schemeClr val="dk1"/>
              </a:solidFill>
              <a:latin typeface="Gothic A1"/>
              <a:ea typeface="Gothic A1"/>
              <a:cs typeface="Gothic A1"/>
              <a:sym typeface="Gothic A1"/>
            </a:endParaRPr>
          </a:p>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-John Kindervag 제로 트러스트 용어 주장</a:t>
            </a:r>
            <a:endParaRPr sz="1200">
              <a:solidFill>
                <a:schemeClr val="dk1"/>
              </a:solidFill>
              <a:latin typeface="Gothic A1"/>
              <a:ea typeface="Gothic A1"/>
              <a:cs typeface="Gothic A1"/>
              <a:sym typeface="Gothic A1"/>
            </a:endParaRPr>
          </a:p>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-세분화된 규칙을 적용하고 궁극적으로 공격자의 측면이동을 제한하는 데이터 중심 네트워크 설계 기반</a:t>
            </a:r>
            <a:endParaRPr sz="1200">
              <a:solidFill>
                <a:schemeClr val="dk1"/>
              </a:solidFill>
              <a:latin typeface="Gothic A1"/>
              <a:ea typeface="Gothic A1"/>
              <a:cs typeface="Gothic A1"/>
              <a:sym typeface="Gothic A1"/>
            </a:endParaRPr>
          </a:p>
        </p:txBody>
      </p:sp>
      <p:sp>
        <p:nvSpPr>
          <p:cNvPr id="128" name="Google Shape;128;p21"/>
          <p:cNvSpPr txBox="1"/>
          <p:nvPr/>
        </p:nvSpPr>
        <p:spPr>
          <a:xfrm>
            <a:off x="2548267" y="4388614"/>
            <a:ext cx="1917900" cy="23580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 VPN없이 기업 내부 리소스에 안전하게 접근할 수 있음</a:t>
            </a:r>
            <a:endParaRPr sz="1200">
              <a:solidFill>
                <a:schemeClr val="dk1"/>
              </a:solidFill>
              <a:latin typeface="Gothic A1"/>
              <a:ea typeface="Gothic A1"/>
              <a:cs typeface="Gothic A1"/>
              <a:sym typeface="Gothic A1"/>
            </a:endParaRPr>
          </a:p>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-사용자의 네트워크 위치와 상관없이 디바이스 인증, 사용자 인증, 접근제어 보안 정책만으로도 네트워크 제어 가능</a:t>
            </a:r>
            <a:endParaRPr sz="1200">
              <a:solidFill>
                <a:schemeClr val="dk1"/>
              </a:solidFill>
              <a:latin typeface="Gothic A1"/>
              <a:ea typeface="Gothic A1"/>
              <a:cs typeface="Gothic A1"/>
              <a:sym typeface="Gothic A1"/>
            </a:endParaRPr>
          </a:p>
          <a:p>
            <a:pPr indent="0" lvl="0" marL="0" marR="0" rtl="0" algn="l">
              <a:lnSpc>
                <a:spcPct val="115000"/>
              </a:lnSpc>
              <a:spcBef>
                <a:spcPts val="300"/>
              </a:spcBef>
              <a:spcAft>
                <a:spcPts val="0"/>
              </a:spcAft>
              <a:buNone/>
            </a:pPr>
            <a:r>
              <a:t/>
            </a:r>
            <a:endParaRPr sz="1200">
              <a:solidFill>
                <a:schemeClr val="dk1"/>
              </a:solidFill>
              <a:latin typeface="Gothic A1"/>
              <a:ea typeface="Gothic A1"/>
              <a:cs typeface="Gothic A1"/>
              <a:sym typeface="Gothic A1"/>
            </a:endParaRPr>
          </a:p>
        </p:txBody>
      </p:sp>
      <p:sp>
        <p:nvSpPr>
          <p:cNvPr id="129" name="Google Shape;129;p21"/>
          <p:cNvSpPr txBox="1"/>
          <p:nvPr/>
        </p:nvSpPr>
        <p:spPr>
          <a:xfrm>
            <a:off x="4564097" y="4388614"/>
            <a:ext cx="1962600" cy="23967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 [SP 800-207 Zero Trust Architecture] 제로 트러스트 관련 가이드라인 발행</a:t>
            </a:r>
            <a:endParaRPr sz="1200">
              <a:solidFill>
                <a:schemeClr val="dk1"/>
              </a:solidFill>
              <a:latin typeface="Gothic A1"/>
              <a:ea typeface="Gothic A1"/>
              <a:cs typeface="Gothic A1"/>
              <a:sym typeface="Gothic A1"/>
            </a:endParaRPr>
          </a:p>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-제로 트러스트 원칙, 제로 트러스트 아키텍처, 제로 트러스트 구현 전략, 제로 트러스트 구현 방법론 등</a:t>
            </a:r>
            <a:endParaRPr sz="1200">
              <a:solidFill>
                <a:schemeClr val="dk1"/>
              </a:solidFill>
              <a:latin typeface="Gothic A1"/>
              <a:ea typeface="Gothic A1"/>
              <a:cs typeface="Gothic A1"/>
              <a:sym typeface="Gothic A1"/>
            </a:endParaRPr>
          </a:p>
          <a:p>
            <a:pPr indent="0" lvl="0" marL="0" marR="0" rtl="0" algn="l">
              <a:lnSpc>
                <a:spcPct val="115000"/>
              </a:lnSpc>
              <a:spcBef>
                <a:spcPts val="300"/>
              </a:spcBef>
              <a:spcAft>
                <a:spcPts val="0"/>
              </a:spcAft>
              <a:buNone/>
            </a:pPr>
            <a:r>
              <a:t/>
            </a:r>
            <a:endParaRPr sz="1200">
              <a:solidFill>
                <a:schemeClr val="dk1"/>
              </a:solidFill>
              <a:latin typeface="Gothic A1"/>
              <a:ea typeface="Gothic A1"/>
              <a:cs typeface="Gothic A1"/>
              <a:sym typeface="Gothic A1"/>
            </a:endParaRPr>
          </a:p>
          <a:p>
            <a:pPr indent="0" lvl="0" marL="0" marR="0" rtl="0" algn="l">
              <a:lnSpc>
                <a:spcPct val="115000"/>
              </a:lnSpc>
              <a:spcBef>
                <a:spcPts val="300"/>
              </a:spcBef>
              <a:spcAft>
                <a:spcPts val="0"/>
              </a:spcAft>
              <a:buNone/>
            </a:pPr>
            <a:r>
              <a:t/>
            </a:r>
            <a:endParaRPr sz="1200">
              <a:solidFill>
                <a:schemeClr val="dk1"/>
              </a:solidFill>
              <a:latin typeface="Gothic A1"/>
              <a:ea typeface="Gothic A1"/>
              <a:cs typeface="Gothic A1"/>
              <a:sym typeface="Gothic A1"/>
            </a:endParaRPr>
          </a:p>
        </p:txBody>
      </p:sp>
      <p:sp>
        <p:nvSpPr>
          <p:cNvPr id="130" name="Google Shape;130;p21"/>
          <p:cNvSpPr txBox="1"/>
          <p:nvPr/>
        </p:nvSpPr>
        <p:spPr>
          <a:xfrm>
            <a:off x="6584660" y="4388614"/>
            <a:ext cx="1830300" cy="23967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-미국 바이든 행정명령</a:t>
            </a:r>
            <a:endParaRPr sz="1200">
              <a:solidFill>
                <a:schemeClr val="dk1"/>
              </a:solidFill>
              <a:latin typeface="Gothic A1"/>
              <a:ea typeface="Gothic A1"/>
              <a:cs typeface="Gothic A1"/>
              <a:sym typeface="Gothic A1"/>
            </a:endParaRPr>
          </a:p>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(EO-14028), 국가 사이버보안전략(2023.3)</a:t>
            </a:r>
            <a:endParaRPr sz="1200">
              <a:solidFill>
                <a:schemeClr val="dk1"/>
              </a:solidFill>
              <a:latin typeface="Gothic A1"/>
              <a:ea typeface="Gothic A1"/>
              <a:cs typeface="Gothic A1"/>
              <a:sym typeface="Gothic A1"/>
            </a:endParaRPr>
          </a:p>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-행정부 </a:t>
            </a:r>
            <a:r>
              <a:rPr lang="ko" sz="1200">
                <a:solidFill>
                  <a:schemeClr val="dk1"/>
                </a:solidFill>
                <a:latin typeface="Gothic A1"/>
                <a:ea typeface="Gothic A1"/>
                <a:cs typeface="Gothic A1"/>
                <a:sym typeface="Gothic A1"/>
              </a:rPr>
              <a:t>산하 기관</a:t>
            </a:r>
            <a:r>
              <a:rPr lang="ko" sz="1200">
                <a:solidFill>
                  <a:schemeClr val="dk1"/>
                </a:solidFill>
                <a:latin typeface="Gothic A1"/>
                <a:ea typeface="Gothic A1"/>
                <a:cs typeface="Gothic A1"/>
                <a:sym typeface="Gothic A1"/>
              </a:rPr>
              <a:t> 2024년도 말까지 제로 트러스트 전략 수립</a:t>
            </a:r>
            <a:endParaRPr sz="1200">
              <a:solidFill>
                <a:schemeClr val="dk1"/>
              </a:solidFill>
              <a:latin typeface="Gothic A1"/>
              <a:ea typeface="Gothic A1"/>
              <a:cs typeface="Gothic A1"/>
              <a:sym typeface="Gothic A1"/>
            </a:endParaRPr>
          </a:p>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-국방부(DoD) 제로 트러스트 전략 및 제로 트러스트 레퍼런스 아키텍처 공개</a:t>
            </a:r>
            <a:endParaRPr sz="1200">
              <a:solidFill>
                <a:schemeClr val="dk1"/>
              </a:solidFill>
              <a:latin typeface="Gothic A1"/>
              <a:ea typeface="Gothic A1"/>
              <a:cs typeface="Gothic A1"/>
              <a:sym typeface="Gothic A1"/>
            </a:endParaRPr>
          </a:p>
        </p:txBody>
      </p:sp>
      <p:sp>
        <p:nvSpPr>
          <p:cNvPr id="131" name="Google Shape;131;p21"/>
          <p:cNvSpPr txBox="1"/>
          <p:nvPr/>
        </p:nvSpPr>
        <p:spPr>
          <a:xfrm>
            <a:off x="8472889" y="4407964"/>
            <a:ext cx="1830300" cy="23580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-과학기술정보통신부, 제로 트러스트 정책 포럼 발족(2022.10)</a:t>
            </a:r>
            <a:endParaRPr sz="1200">
              <a:solidFill>
                <a:schemeClr val="dk1"/>
              </a:solidFill>
              <a:latin typeface="Gothic A1"/>
              <a:ea typeface="Gothic A1"/>
              <a:cs typeface="Gothic A1"/>
              <a:sym typeface="Gothic A1"/>
            </a:endParaRPr>
          </a:p>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-디지털플랫폼정부 수립 및 제로 트러스트 보안체계 도입 계획발표(2023.4)</a:t>
            </a:r>
            <a:endParaRPr sz="1200">
              <a:solidFill>
                <a:schemeClr val="dk1"/>
              </a:solidFill>
              <a:latin typeface="Gothic A1"/>
              <a:ea typeface="Gothic A1"/>
              <a:cs typeface="Gothic A1"/>
              <a:sym typeface="Gothic A1"/>
            </a:endParaRPr>
          </a:p>
          <a:p>
            <a:pPr indent="0" lvl="0" marL="0" marR="0" rtl="0" algn="l">
              <a:lnSpc>
                <a:spcPct val="115000"/>
              </a:lnSpc>
              <a:spcBef>
                <a:spcPts val="300"/>
              </a:spcBef>
              <a:spcAft>
                <a:spcPts val="0"/>
              </a:spcAft>
              <a:buNone/>
            </a:pPr>
            <a:r>
              <a:rPr lang="ko" sz="1200">
                <a:solidFill>
                  <a:schemeClr val="dk1"/>
                </a:solidFill>
                <a:latin typeface="Gothic A1"/>
                <a:ea typeface="Gothic A1"/>
                <a:cs typeface="Gothic A1"/>
                <a:sym typeface="Gothic A1"/>
              </a:rPr>
              <a:t>-제로 트러스트 안내서 발간 예정(2023.6) 및 국가 표준화 추진 계획</a:t>
            </a:r>
            <a:endParaRPr sz="1200">
              <a:solidFill>
                <a:schemeClr val="dk1"/>
              </a:solidFill>
              <a:latin typeface="Gothic A1"/>
              <a:ea typeface="Gothic A1"/>
              <a:cs typeface="Gothic A1"/>
              <a:sym typeface="Gothic A1"/>
            </a:endParaRPr>
          </a:p>
        </p:txBody>
      </p:sp>
      <p:sp>
        <p:nvSpPr>
          <p:cNvPr id="132" name="Google Shape;132;p21"/>
          <p:cNvSpPr txBox="1"/>
          <p:nvPr/>
        </p:nvSpPr>
        <p:spPr>
          <a:xfrm>
            <a:off x="613453" y="779100"/>
            <a:ext cx="9280800" cy="6501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0"/>
              </a:spcAft>
              <a:buClr>
                <a:schemeClr val="dk1"/>
              </a:buClr>
              <a:buSzPts val="1100"/>
              <a:buFont typeface="Arial"/>
              <a:buNone/>
            </a:pPr>
            <a:r>
              <a:rPr lang="ko" sz="2700">
                <a:solidFill>
                  <a:srgbClr val="2888BD"/>
                </a:solidFill>
                <a:latin typeface="Gothic A1 ExtraBold"/>
                <a:ea typeface="Gothic A1 ExtraBold"/>
                <a:cs typeface="Gothic A1 ExtraBold"/>
                <a:sym typeface="Gothic A1 ExtraBold"/>
              </a:rPr>
              <a:t>제로 트러스트 </a:t>
            </a:r>
            <a:r>
              <a:rPr lang="ko" sz="2700">
                <a:solidFill>
                  <a:srgbClr val="2888BD"/>
                </a:solidFill>
                <a:latin typeface="Gothic A1 ExtraBold"/>
                <a:ea typeface="Gothic A1 ExtraBold"/>
                <a:cs typeface="Gothic A1 ExtraBold"/>
                <a:sym typeface="Gothic A1 ExtraBold"/>
              </a:rPr>
              <a:t>국내</a:t>
            </a:r>
            <a:r>
              <a:rPr lang="ko" sz="2600">
                <a:solidFill>
                  <a:srgbClr val="2888BD"/>
                </a:solidFill>
                <a:highlight>
                  <a:schemeClr val="lt1"/>
                </a:highlight>
                <a:latin typeface="Gothic A1 ExtraBold"/>
                <a:ea typeface="Gothic A1 ExtraBold"/>
                <a:cs typeface="Gothic A1 ExtraBold"/>
                <a:sym typeface="Gothic A1 ExtraBold"/>
              </a:rPr>
              <a:t>·</a:t>
            </a:r>
            <a:r>
              <a:rPr lang="ko" sz="2700">
                <a:solidFill>
                  <a:srgbClr val="2888BD"/>
                </a:solidFill>
                <a:latin typeface="Gothic A1 ExtraBold"/>
                <a:ea typeface="Gothic A1 ExtraBold"/>
                <a:cs typeface="Gothic A1 ExtraBold"/>
                <a:sym typeface="Gothic A1 ExtraBold"/>
              </a:rPr>
              <a:t>외 정책 현황</a:t>
            </a:r>
            <a:endParaRPr sz="2700">
              <a:solidFill>
                <a:srgbClr val="2888BD"/>
              </a:solidFill>
              <a:latin typeface="Gothic A1 ExtraBold"/>
              <a:ea typeface="Gothic A1 ExtraBold"/>
              <a:cs typeface="Gothic A1 ExtraBold"/>
              <a:sym typeface="Gothic A1 Extra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48"/>
          <p:cNvSpPr/>
          <p:nvPr/>
        </p:nvSpPr>
        <p:spPr>
          <a:xfrm>
            <a:off x="4740150" y="2942713"/>
            <a:ext cx="1771800" cy="3793200"/>
          </a:xfrm>
          <a:prstGeom prst="rect">
            <a:avLst/>
          </a:prstGeom>
          <a:noFill/>
          <a:ln cap="flat" cmpd="sng" w="38100">
            <a:solidFill>
              <a:srgbClr val="E8ECF4"/>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pic>
        <p:nvPicPr>
          <p:cNvPr id="607" name="Google Shape;607;p48"/>
          <p:cNvPicPr preferRelativeResize="0"/>
          <p:nvPr/>
        </p:nvPicPr>
        <p:blipFill>
          <a:blip r:embed="rId3">
            <a:alphaModFix/>
          </a:blip>
          <a:stretch>
            <a:fillRect/>
          </a:stretch>
        </p:blipFill>
        <p:spPr>
          <a:xfrm>
            <a:off x="7423250" y="5195932"/>
            <a:ext cx="1273600" cy="759475"/>
          </a:xfrm>
          <a:prstGeom prst="rect">
            <a:avLst/>
          </a:prstGeom>
          <a:noFill/>
          <a:ln>
            <a:noFill/>
          </a:ln>
        </p:spPr>
      </p:pic>
      <p:sp>
        <p:nvSpPr>
          <p:cNvPr id="608" name="Google Shape;608;p48"/>
          <p:cNvSpPr/>
          <p:nvPr/>
        </p:nvSpPr>
        <p:spPr>
          <a:xfrm>
            <a:off x="5140805" y="3558086"/>
            <a:ext cx="948000" cy="709800"/>
          </a:xfrm>
          <a:prstGeom prst="roundRect">
            <a:avLst>
              <a:gd fmla="val 3459" name="adj"/>
            </a:avLst>
          </a:prstGeom>
          <a:solidFill>
            <a:schemeClr val="lt1"/>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i="0" lang="ko" sz="1200" u="none" cap="none" strike="noStrike">
                <a:solidFill>
                  <a:schemeClr val="dk1"/>
                </a:solidFill>
                <a:latin typeface="Gothic A1 Medium"/>
                <a:ea typeface="Gothic A1 Medium"/>
                <a:cs typeface="Gothic A1 Medium"/>
                <a:sym typeface="Gothic A1 Medium"/>
              </a:rPr>
              <a:t>Session</a:t>
            </a:r>
            <a:endParaRPr i="0" sz="1400" u="none" cap="none" strike="noStrike">
              <a:solidFill>
                <a:srgbClr val="000000"/>
              </a:solidFill>
              <a:latin typeface="Gothic A1 Medium"/>
              <a:ea typeface="Gothic A1 Medium"/>
              <a:cs typeface="Gothic A1 Medium"/>
              <a:sym typeface="Gothic A1 Medium"/>
            </a:endParaRPr>
          </a:p>
          <a:p>
            <a:pPr indent="0" lvl="0" marL="0" marR="0" rtl="0" algn="ctr">
              <a:lnSpc>
                <a:spcPct val="100000"/>
              </a:lnSpc>
              <a:spcBef>
                <a:spcPts val="0"/>
              </a:spcBef>
              <a:spcAft>
                <a:spcPts val="0"/>
              </a:spcAft>
              <a:buClr>
                <a:srgbClr val="000000"/>
              </a:buClr>
              <a:buSzPts val="1200"/>
              <a:buFont typeface="Arial"/>
              <a:buNone/>
            </a:pPr>
            <a:r>
              <a:rPr i="0" lang="ko" sz="1200" u="none" cap="none" strike="noStrike">
                <a:solidFill>
                  <a:schemeClr val="dk1"/>
                </a:solidFill>
                <a:latin typeface="Gothic A1 Medium"/>
                <a:ea typeface="Gothic A1 Medium"/>
                <a:cs typeface="Gothic A1 Medium"/>
                <a:sym typeface="Gothic A1 Medium"/>
              </a:rPr>
              <a:t>Manager</a:t>
            </a:r>
            <a:endParaRPr i="0" sz="1200" u="none" cap="none" strike="noStrike">
              <a:solidFill>
                <a:schemeClr val="dk1"/>
              </a:solidFill>
              <a:latin typeface="Gothic A1 Medium"/>
              <a:ea typeface="Gothic A1 Medium"/>
              <a:cs typeface="Gothic A1 Medium"/>
              <a:sym typeface="Gothic A1 Medium"/>
            </a:endParaRPr>
          </a:p>
        </p:txBody>
      </p:sp>
      <p:sp>
        <p:nvSpPr>
          <p:cNvPr id="609" name="Google Shape;609;p48"/>
          <p:cNvSpPr/>
          <p:nvPr/>
        </p:nvSpPr>
        <p:spPr>
          <a:xfrm>
            <a:off x="5140805" y="5146000"/>
            <a:ext cx="948000" cy="709800"/>
          </a:xfrm>
          <a:prstGeom prst="roundRect">
            <a:avLst>
              <a:gd fmla="val 3459" name="adj"/>
            </a:avLst>
          </a:prstGeom>
          <a:solidFill>
            <a:schemeClr val="lt1"/>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i="0" lang="ko" sz="1200" u="none" cap="none" strike="noStrike">
                <a:solidFill>
                  <a:schemeClr val="dk1"/>
                </a:solidFill>
                <a:latin typeface="Gothic A1 Medium"/>
                <a:ea typeface="Gothic A1 Medium"/>
                <a:cs typeface="Gothic A1 Medium"/>
                <a:sym typeface="Gothic A1 Medium"/>
              </a:rPr>
              <a:t>Engine</a:t>
            </a:r>
            <a:endParaRPr i="0" sz="1200" u="none" cap="none" strike="noStrike">
              <a:solidFill>
                <a:schemeClr val="dk1"/>
              </a:solidFill>
              <a:latin typeface="Gothic A1 Medium"/>
              <a:ea typeface="Gothic A1 Medium"/>
              <a:cs typeface="Gothic A1 Medium"/>
              <a:sym typeface="Gothic A1 Medium"/>
            </a:endParaRPr>
          </a:p>
        </p:txBody>
      </p:sp>
      <p:sp>
        <p:nvSpPr>
          <p:cNvPr id="610" name="Google Shape;610;p48"/>
          <p:cNvSpPr txBox="1"/>
          <p:nvPr/>
        </p:nvSpPr>
        <p:spPr>
          <a:xfrm>
            <a:off x="4962753" y="6201800"/>
            <a:ext cx="13041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6. Rendering</a:t>
            </a:r>
            <a:endParaRPr i="0" sz="800" u="none" cap="none" strike="noStrike">
              <a:solidFill>
                <a:srgbClr val="666666"/>
              </a:solidFill>
              <a:latin typeface="Gothic A1 Medium"/>
              <a:ea typeface="Gothic A1 Medium"/>
              <a:cs typeface="Gothic A1 Medium"/>
              <a:sym typeface="Gothic A1 Medium"/>
            </a:endParaRPr>
          </a:p>
        </p:txBody>
      </p:sp>
      <p:sp>
        <p:nvSpPr>
          <p:cNvPr id="611" name="Google Shape;611;p48"/>
          <p:cNvSpPr txBox="1"/>
          <p:nvPr/>
        </p:nvSpPr>
        <p:spPr>
          <a:xfrm>
            <a:off x="5046414" y="3015275"/>
            <a:ext cx="1192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ko" sz="1000">
                <a:latin typeface="Gothic A1 Medium"/>
                <a:ea typeface="Gothic A1 Medium"/>
                <a:cs typeface="Gothic A1 Medium"/>
                <a:sym typeface="Gothic A1 Medium"/>
              </a:rPr>
              <a:t>Remote Browser</a:t>
            </a:r>
            <a:endParaRPr sz="1000">
              <a:latin typeface="Gothic A1 Medium"/>
              <a:ea typeface="Gothic A1 Medium"/>
              <a:cs typeface="Gothic A1 Medium"/>
              <a:sym typeface="Gothic A1 Medium"/>
            </a:endParaRPr>
          </a:p>
        </p:txBody>
      </p:sp>
      <p:sp>
        <p:nvSpPr>
          <p:cNvPr id="612" name="Google Shape;612;p48"/>
          <p:cNvSpPr/>
          <p:nvPr/>
        </p:nvSpPr>
        <p:spPr>
          <a:xfrm>
            <a:off x="7654465" y="5446300"/>
            <a:ext cx="897000" cy="509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rgbClr val="595959"/>
                </a:solidFill>
                <a:latin typeface="Gothic A1"/>
                <a:ea typeface="Gothic A1"/>
                <a:cs typeface="Gothic A1"/>
                <a:sym typeface="Gothic A1"/>
              </a:rPr>
              <a:t>인터넷</a:t>
            </a:r>
            <a:endParaRPr b="1" i="0" sz="1200" u="none" cap="none" strike="noStrike">
              <a:solidFill>
                <a:srgbClr val="595959"/>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rgbClr val="595959"/>
                </a:solidFill>
                <a:latin typeface="Gothic A1"/>
                <a:ea typeface="Gothic A1"/>
                <a:cs typeface="Gothic A1"/>
                <a:sym typeface="Gothic A1"/>
              </a:rPr>
              <a:t>퍼블릭망</a:t>
            </a:r>
            <a:endParaRPr b="1" i="0" sz="1200" u="none" cap="none" strike="noStrike">
              <a:solidFill>
                <a:srgbClr val="595959"/>
              </a:solidFill>
              <a:latin typeface="Gothic A1"/>
              <a:ea typeface="Gothic A1"/>
              <a:cs typeface="Gothic A1"/>
              <a:sym typeface="Gothic A1"/>
            </a:endParaRPr>
          </a:p>
        </p:txBody>
      </p:sp>
      <p:sp>
        <p:nvSpPr>
          <p:cNvPr id="613" name="Google Shape;613;p48"/>
          <p:cNvSpPr/>
          <p:nvPr/>
        </p:nvSpPr>
        <p:spPr>
          <a:xfrm>
            <a:off x="2762164" y="4880620"/>
            <a:ext cx="988500" cy="509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rgbClr val="595959"/>
                </a:solidFill>
                <a:latin typeface="Gothic A1"/>
                <a:ea typeface="Gothic A1"/>
                <a:cs typeface="Gothic A1"/>
                <a:sym typeface="Gothic A1"/>
              </a:rPr>
              <a:t>사용자</a:t>
            </a:r>
            <a:endParaRPr b="1" i="0" sz="1200" u="none" cap="none" strike="noStrike">
              <a:solidFill>
                <a:srgbClr val="595959"/>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rgbClr val="595959"/>
                </a:solidFill>
                <a:latin typeface="Gothic A1"/>
                <a:ea typeface="Gothic A1"/>
                <a:cs typeface="Gothic A1"/>
                <a:sym typeface="Gothic A1"/>
              </a:rPr>
              <a:t>(Browser)</a:t>
            </a:r>
            <a:endParaRPr b="1" i="0" sz="1200" u="none" cap="none" strike="noStrike">
              <a:solidFill>
                <a:srgbClr val="000000"/>
              </a:solidFill>
              <a:latin typeface="Gothic A1"/>
              <a:ea typeface="Gothic A1"/>
              <a:cs typeface="Gothic A1"/>
              <a:sym typeface="Gothic A1"/>
            </a:endParaRPr>
          </a:p>
        </p:txBody>
      </p:sp>
      <p:pic>
        <p:nvPicPr>
          <p:cNvPr id="614" name="Google Shape;614;p48"/>
          <p:cNvPicPr preferRelativeResize="0"/>
          <p:nvPr/>
        </p:nvPicPr>
        <p:blipFill>
          <a:blip r:embed="rId4">
            <a:alphaModFix/>
          </a:blip>
          <a:stretch>
            <a:fillRect/>
          </a:stretch>
        </p:blipFill>
        <p:spPr>
          <a:xfrm flipH="1">
            <a:off x="2874277" y="4174063"/>
            <a:ext cx="764451" cy="673325"/>
          </a:xfrm>
          <a:prstGeom prst="rect">
            <a:avLst/>
          </a:prstGeom>
          <a:noFill/>
          <a:ln>
            <a:noFill/>
          </a:ln>
        </p:spPr>
      </p:pic>
      <p:sp>
        <p:nvSpPr>
          <p:cNvPr id="615" name="Google Shape;615;p48"/>
          <p:cNvSpPr txBox="1"/>
          <p:nvPr/>
        </p:nvSpPr>
        <p:spPr>
          <a:xfrm>
            <a:off x="776950" y="1497900"/>
            <a:ext cx="9319800" cy="1065600"/>
          </a:xfrm>
          <a:prstGeom prst="rect">
            <a:avLst/>
          </a:prstGeom>
          <a:noFill/>
          <a:ln>
            <a:noFill/>
          </a:ln>
        </p:spPr>
        <p:txBody>
          <a:bodyPr anchorCtr="0" anchor="t" bIns="116050" lIns="116050" spcFirstLastPara="1" rIns="116050" wrap="square" tIns="116050">
            <a:spAutoFit/>
          </a:bodyPr>
          <a:lstStyle/>
          <a:p>
            <a:pPr indent="-190500" lvl="0" marL="228600" rtl="0" algn="l">
              <a:lnSpc>
                <a:spcPct val="130000"/>
              </a:lnSpc>
              <a:spcBef>
                <a:spcPts val="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SDMail 서비스와 같은 링크 보안이나, 사용자 수가 고정된 경우 적합</a:t>
            </a:r>
            <a:endParaRPr sz="1500">
              <a:solidFill>
                <a:schemeClr val="dk1"/>
              </a:solidFill>
              <a:latin typeface="Gothic A1 Medium"/>
              <a:ea typeface="Gothic A1 Medium"/>
              <a:cs typeface="Gothic A1 Medium"/>
              <a:sym typeface="Gothic A1 Medium"/>
            </a:endParaRPr>
          </a:p>
          <a:p>
            <a:pPr indent="-190500" lvl="0" marL="228600" rtl="0" algn="l">
              <a:lnSpc>
                <a:spcPct val="130000"/>
              </a:lnSpc>
              <a:spcBef>
                <a:spcPts val="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Engine과 SessionManager는 필수적으로 설치되어야 함</a:t>
            </a:r>
            <a:endParaRPr sz="1500">
              <a:solidFill>
                <a:schemeClr val="dk1"/>
              </a:solidFill>
              <a:latin typeface="Gothic A1 Medium"/>
              <a:ea typeface="Gothic A1 Medium"/>
              <a:cs typeface="Gothic A1 Medium"/>
              <a:sym typeface="Gothic A1 Medium"/>
            </a:endParaRPr>
          </a:p>
          <a:p>
            <a:pPr indent="-190500" lvl="0" marL="228600" rtl="0" algn="l">
              <a:lnSpc>
                <a:spcPct val="130000"/>
              </a:lnSpc>
              <a:spcBef>
                <a:spcPts val="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격리 시스템은 클라우드 또는 온프레미스로 설치하며 내부망, DMZ, 인터넷망에서 자유로운 운영 가능</a:t>
            </a:r>
            <a:endParaRPr sz="1500">
              <a:solidFill>
                <a:schemeClr val="dk1"/>
              </a:solidFill>
              <a:latin typeface="Gothic A1 Medium"/>
              <a:ea typeface="Gothic A1 Medium"/>
              <a:cs typeface="Gothic A1 Medium"/>
              <a:sym typeface="Gothic A1 Medium"/>
            </a:endParaRPr>
          </a:p>
        </p:txBody>
      </p:sp>
      <p:sp>
        <p:nvSpPr>
          <p:cNvPr id="616" name="Google Shape;616;p48"/>
          <p:cNvSpPr/>
          <p:nvPr/>
        </p:nvSpPr>
        <p:spPr>
          <a:xfrm>
            <a:off x="5430601" y="5905472"/>
            <a:ext cx="368400" cy="215400"/>
          </a:xfrm>
          <a:prstGeom prst="curvedUpArrow">
            <a:avLst>
              <a:gd fmla="val 25000" name="adj1"/>
              <a:gd fmla="val 50000" name="adj2"/>
              <a:gd fmla="val 25000" name="adj3"/>
            </a:avLst>
          </a:prstGeom>
          <a:solidFill>
            <a:srgbClr val="93C4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17" name="Google Shape;617;p48"/>
          <p:cNvGrpSpPr/>
          <p:nvPr/>
        </p:nvGrpSpPr>
        <p:grpSpPr>
          <a:xfrm>
            <a:off x="8018861" y="2869952"/>
            <a:ext cx="1534163" cy="848895"/>
            <a:chOff x="8476061" y="1627925"/>
            <a:chExt cx="1534163" cy="848895"/>
          </a:xfrm>
        </p:grpSpPr>
        <p:cxnSp>
          <p:nvCxnSpPr>
            <p:cNvPr id="618" name="Google Shape;618;p48"/>
            <p:cNvCxnSpPr/>
            <p:nvPr/>
          </p:nvCxnSpPr>
          <p:spPr>
            <a:xfrm>
              <a:off x="8476061" y="1780595"/>
              <a:ext cx="534000" cy="0"/>
            </a:xfrm>
            <a:prstGeom prst="straightConnector1">
              <a:avLst/>
            </a:prstGeom>
            <a:noFill/>
            <a:ln cap="flat" cmpd="sng" w="19050">
              <a:solidFill>
                <a:srgbClr val="F6B26B"/>
              </a:solidFill>
              <a:prstDash val="solid"/>
              <a:miter lim="800000"/>
              <a:headEnd len="sm" w="sm" type="none"/>
              <a:tailEnd len="med" w="med" type="triangle"/>
            </a:ln>
          </p:spPr>
        </p:cxnSp>
        <p:sp>
          <p:nvSpPr>
            <p:cNvPr id="619" name="Google Shape;619;p48"/>
            <p:cNvSpPr txBox="1"/>
            <p:nvPr/>
          </p:nvSpPr>
          <p:spPr>
            <a:xfrm>
              <a:off x="9086526" y="1627925"/>
              <a:ext cx="862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i="0" lang="ko" sz="1000" u="none" cap="none" strike="noStrike">
                  <a:solidFill>
                    <a:srgbClr val="000000"/>
                  </a:solidFill>
                  <a:latin typeface="Gothic A1 Medium"/>
                  <a:ea typeface="Gothic A1 Medium"/>
                  <a:cs typeface="Gothic A1 Medium"/>
                  <a:sym typeface="Gothic A1 Medium"/>
                </a:rPr>
                <a:t>요청</a:t>
              </a:r>
              <a:endParaRPr i="0" sz="1000" u="none" cap="none" strike="noStrike">
                <a:solidFill>
                  <a:srgbClr val="000000"/>
                </a:solidFill>
                <a:latin typeface="Gothic A1 Medium"/>
                <a:ea typeface="Gothic A1 Medium"/>
                <a:cs typeface="Gothic A1 Medium"/>
                <a:sym typeface="Gothic A1 Medium"/>
              </a:endParaRPr>
            </a:p>
          </p:txBody>
        </p:sp>
        <p:cxnSp>
          <p:nvCxnSpPr>
            <p:cNvPr id="620" name="Google Shape;620;p48"/>
            <p:cNvCxnSpPr/>
            <p:nvPr/>
          </p:nvCxnSpPr>
          <p:spPr>
            <a:xfrm>
              <a:off x="8476061" y="2043254"/>
              <a:ext cx="534000" cy="0"/>
            </a:xfrm>
            <a:prstGeom prst="straightConnector1">
              <a:avLst/>
            </a:prstGeom>
            <a:noFill/>
            <a:ln cap="flat" cmpd="sng" w="19050">
              <a:solidFill>
                <a:srgbClr val="6FA8DC"/>
              </a:solidFill>
              <a:prstDash val="solid"/>
              <a:miter lim="800000"/>
              <a:headEnd len="med" w="med" type="triangle"/>
              <a:tailEnd len="sm" w="sm" type="none"/>
            </a:ln>
          </p:spPr>
        </p:cxnSp>
        <p:sp>
          <p:nvSpPr>
            <p:cNvPr id="621" name="Google Shape;621;p48"/>
            <p:cNvSpPr txBox="1"/>
            <p:nvPr/>
          </p:nvSpPr>
          <p:spPr>
            <a:xfrm>
              <a:off x="9086526" y="1904900"/>
              <a:ext cx="801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i="0" lang="ko" sz="1000" u="none" cap="none" strike="noStrike">
                  <a:solidFill>
                    <a:srgbClr val="000000"/>
                  </a:solidFill>
                  <a:latin typeface="Gothic A1 Medium"/>
                  <a:ea typeface="Gothic A1 Medium"/>
                  <a:cs typeface="Gothic A1 Medium"/>
                  <a:sym typeface="Gothic A1 Medium"/>
                </a:rPr>
                <a:t>응답</a:t>
              </a:r>
              <a:endParaRPr i="0" sz="1000" u="none" cap="none" strike="noStrike">
                <a:solidFill>
                  <a:srgbClr val="000000"/>
                </a:solidFill>
                <a:latin typeface="Gothic A1 Medium"/>
                <a:ea typeface="Gothic A1 Medium"/>
                <a:cs typeface="Gothic A1 Medium"/>
                <a:sym typeface="Gothic A1 Medium"/>
              </a:endParaRPr>
            </a:p>
          </p:txBody>
        </p:sp>
        <p:sp>
          <p:nvSpPr>
            <p:cNvPr id="622" name="Google Shape;622;p48"/>
            <p:cNvSpPr txBox="1"/>
            <p:nvPr/>
          </p:nvSpPr>
          <p:spPr>
            <a:xfrm>
              <a:off x="9086524" y="2230520"/>
              <a:ext cx="923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i="0" lang="ko" sz="1000" u="none" cap="none" strike="noStrike">
                  <a:solidFill>
                    <a:srgbClr val="000000"/>
                  </a:solidFill>
                  <a:latin typeface="Gothic A1 Medium"/>
                  <a:ea typeface="Gothic A1 Medium"/>
                  <a:cs typeface="Gothic A1 Medium"/>
                  <a:sym typeface="Gothic A1 Medium"/>
                </a:rPr>
                <a:t>상태전이</a:t>
              </a:r>
              <a:endParaRPr i="0" sz="1000" u="none" cap="none" strike="noStrike">
                <a:solidFill>
                  <a:srgbClr val="000000"/>
                </a:solidFill>
                <a:latin typeface="Gothic A1 Medium"/>
                <a:ea typeface="Gothic A1 Medium"/>
                <a:cs typeface="Gothic A1 Medium"/>
                <a:sym typeface="Gothic A1 Medium"/>
              </a:endParaRPr>
            </a:p>
          </p:txBody>
        </p:sp>
        <p:sp>
          <p:nvSpPr>
            <p:cNvPr id="623" name="Google Shape;623;p48"/>
            <p:cNvSpPr/>
            <p:nvPr/>
          </p:nvSpPr>
          <p:spPr>
            <a:xfrm rot="10800000">
              <a:off x="8545350" y="2237134"/>
              <a:ext cx="395400" cy="207300"/>
            </a:xfrm>
            <a:prstGeom prst="curvedUpArrow">
              <a:avLst>
                <a:gd fmla="val 25000" name="adj1"/>
                <a:gd fmla="val 50000" name="adj2"/>
                <a:gd fmla="val 25000" name="adj3"/>
              </a:avLst>
            </a:prstGeom>
            <a:solidFill>
              <a:srgbClr val="93C4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24" name="Google Shape;624;p48"/>
          <p:cNvSpPr txBox="1"/>
          <p:nvPr/>
        </p:nvSpPr>
        <p:spPr>
          <a:xfrm>
            <a:off x="3971808" y="3574842"/>
            <a:ext cx="10299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1. Target URL</a:t>
            </a:r>
            <a:endParaRPr i="0" sz="800" u="none" cap="none" strike="noStrike">
              <a:solidFill>
                <a:srgbClr val="666666"/>
              </a:solidFill>
              <a:latin typeface="Gothic A1 Medium"/>
              <a:ea typeface="Gothic A1 Medium"/>
              <a:cs typeface="Gothic A1 Medium"/>
              <a:sym typeface="Gothic A1 Medium"/>
            </a:endParaRPr>
          </a:p>
        </p:txBody>
      </p:sp>
      <p:sp>
        <p:nvSpPr>
          <p:cNvPr id="625" name="Google Shape;625;p48"/>
          <p:cNvSpPr txBox="1"/>
          <p:nvPr/>
        </p:nvSpPr>
        <p:spPr>
          <a:xfrm>
            <a:off x="3890358" y="3993342"/>
            <a:ext cx="11928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ko" sz="800">
                <a:solidFill>
                  <a:srgbClr val="666666"/>
                </a:solidFill>
                <a:latin typeface="Gothic A1 Medium"/>
                <a:ea typeface="Gothic A1 Medium"/>
                <a:cs typeface="Gothic A1 Medium"/>
                <a:sym typeface="Gothic A1 Medium"/>
              </a:rPr>
              <a:t>2</a:t>
            </a:r>
            <a:r>
              <a:rPr i="0" lang="ko" sz="800" u="none" cap="none" strike="noStrike">
                <a:solidFill>
                  <a:srgbClr val="666666"/>
                </a:solidFill>
                <a:latin typeface="Gothic A1 Medium"/>
                <a:ea typeface="Gothic A1 Medium"/>
                <a:cs typeface="Gothic A1 Medium"/>
                <a:sym typeface="Gothic A1 Medium"/>
              </a:rPr>
              <a:t>. Landing Page</a:t>
            </a:r>
            <a:endParaRPr i="0" sz="800" u="none" cap="none" strike="noStrike">
              <a:solidFill>
                <a:srgbClr val="666666"/>
              </a:solidFill>
              <a:latin typeface="Gothic A1 Medium"/>
              <a:ea typeface="Gothic A1 Medium"/>
              <a:cs typeface="Gothic A1 Medium"/>
              <a:sym typeface="Gothic A1 Medium"/>
            </a:endParaRPr>
          </a:p>
        </p:txBody>
      </p:sp>
      <p:sp>
        <p:nvSpPr>
          <p:cNvPr id="626" name="Google Shape;626;p48"/>
          <p:cNvSpPr txBox="1"/>
          <p:nvPr/>
        </p:nvSpPr>
        <p:spPr>
          <a:xfrm>
            <a:off x="3964646" y="5177817"/>
            <a:ext cx="10299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ko" sz="800">
                <a:solidFill>
                  <a:srgbClr val="666666"/>
                </a:solidFill>
                <a:latin typeface="Gothic A1 Medium"/>
                <a:ea typeface="Gothic A1 Medium"/>
                <a:cs typeface="Gothic A1 Medium"/>
                <a:sym typeface="Gothic A1 Medium"/>
              </a:rPr>
              <a:t>3</a:t>
            </a:r>
            <a:r>
              <a:rPr i="0" lang="ko" sz="800" u="none" cap="none" strike="noStrike">
                <a:solidFill>
                  <a:srgbClr val="666666"/>
                </a:solidFill>
                <a:latin typeface="Gothic A1 Medium"/>
                <a:ea typeface="Gothic A1 Medium"/>
                <a:cs typeface="Gothic A1 Medium"/>
                <a:sym typeface="Gothic A1 Medium"/>
              </a:rPr>
              <a:t>. Target URL</a:t>
            </a:r>
            <a:endParaRPr i="0" sz="800" u="none" cap="none" strike="noStrike">
              <a:solidFill>
                <a:srgbClr val="666666"/>
              </a:solidFill>
              <a:latin typeface="Gothic A1 Medium"/>
              <a:ea typeface="Gothic A1 Medium"/>
              <a:cs typeface="Gothic A1 Medium"/>
              <a:sym typeface="Gothic A1 Medium"/>
            </a:endParaRPr>
          </a:p>
        </p:txBody>
      </p:sp>
      <p:sp>
        <p:nvSpPr>
          <p:cNvPr id="627" name="Google Shape;627;p48"/>
          <p:cNvSpPr txBox="1"/>
          <p:nvPr/>
        </p:nvSpPr>
        <p:spPr>
          <a:xfrm>
            <a:off x="3883196" y="5596317"/>
            <a:ext cx="11928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ko" sz="800">
                <a:solidFill>
                  <a:srgbClr val="666666"/>
                </a:solidFill>
                <a:latin typeface="Gothic A1 Medium"/>
                <a:ea typeface="Gothic A1 Medium"/>
                <a:cs typeface="Gothic A1 Medium"/>
                <a:sym typeface="Gothic A1 Medium"/>
              </a:rPr>
              <a:t>7. Imager or Movie</a:t>
            </a:r>
            <a:endParaRPr i="0" sz="800" u="none" cap="none" strike="noStrike">
              <a:solidFill>
                <a:srgbClr val="666666"/>
              </a:solidFill>
              <a:latin typeface="Gothic A1 Medium"/>
              <a:ea typeface="Gothic A1 Medium"/>
              <a:cs typeface="Gothic A1 Medium"/>
              <a:sym typeface="Gothic A1 Medium"/>
            </a:endParaRPr>
          </a:p>
        </p:txBody>
      </p:sp>
      <p:sp>
        <p:nvSpPr>
          <p:cNvPr id="628" name="Google Shape;628;p48"/>
          <p:cNvSpPr txBox="1"/>
          <p:nvPr/>
        </p:nvSpPr>
        <p:spPr>
          <a:xfrm>
            <a:off x="6241071" y="5174318"/>
            <a:ext cx="10299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ko" sz="800">
                <a:solidFill>
                  <a:srgbClr val="666666"/>
                </a:solidFill>
                <a:latin typeface="Gothic A1 Medium"/>
                <a:ea typeface="Gothic A1 Medium"/>
                <a:cs typeface="Gothic A1 Medium"/>
                <a:sym typeface="Gothic A1 Medium"/>
              </a:rPr>
              <a:t>4</a:t>
            </a:r>
            <a:r>
              <a:rPr i="0" lang="ko" sz="800" u="none" cap="none" strike="noStrike">
                <a:solidFill>
                  <a:srgbClr val="666666"/>
                </a:solidFill>
                <a:latin typeface="Gothic A1 Medium"/>
                <a:ea typeface="Gothic A1 Medium"/>
                <a:cs typeface="Gothic A1 Medium"/>
                <a:sym typeface="Gothic A1 Medium"/>
              </a:rPr>
              <a:t>. Target URL</a:t>
            </a:r>
            <a:endParaRPr i="0" sz="800" u="none" cap="none" strike="noStrike">
              <a:solidFill>
                <a:srgbClr val="666666"/>
              </a:solidFill>
              <a:latin typeface="Gothic A1 Medium"/>
              <a:ea typeface="Gothic A1 Medium"/>
              <a:cs typeface="Gothic A1 Medium"/>
              <a:sym typeface="Gothic A1 Medium"/>
            </a:endParaRPr>
          </a:p>
        </p:txBody>
      </p:sp>
      <p:sp>
        <p:nvSpPr>
          <p:cNvPr id="629" name="Google Shape;629;p48"/>
          <p:cNvSpPr txBox="1"/>
          <p:nvPr/>
        </p:nvSpPr>
        <p:spPr>
          <a:xfrm>
            <a:off x="6159621" y="5592818"/>
            <a:ext cx="11928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ko" sz="800">
                <a:solidFill>
                  <a:srgbClr val="666666"/>
                </a:solidFill>
                <a:latin typeface="Gothic A1 Medium"/>
                <a:ea typeface="Gothic A1 Medium"/>
                <a:cs typeface="Gothic A1 Medium"/>
                <a:sym typeface="Gothic A1 Medium"/>
              </a:rPr>
              <a:t>5</a:t>
            </a:r>
            <a:r>
              <a:rPr i="0" lang="ko" sz="800" u="none" cap="none" strike="noStrike">
                <a:solidFill>
                  <a:srgbClr val="666666"/>
                </a:solidFill>
                <a:latin typeface="Gothic A1 Medium"/>
                <a:ea typeface="Gothic A1 Medium"/>
                <a:cs typeface="Gothic A1 Medium"/>
                <a:sym typeface="Gothic A1 Medium"/>
              </a:rPr>
              <a:t>. </a:t>
            </a:r>
            <a:r>
              <a:rPr lang="ko" sz="800">
                <a:solidFill>
                  <a:srgbClr val="666666"/>
                </a:solidFill>
                <a:latin typeface="Gothic A1 Medium"/>
                <a:ea typeface="Gothic A1 Medium"/>
                <a:cs typeface="Gothic A1 Medium"/>
                <a:sym typeface="Gothic A1 Medium"/>
              </a:rPr>
              <a:t>URL Data</a:t>
            </a:r>
            <a:endParaRPr i="0" sz="800" u="none" cap="none" strike="noStrike">
              <a:solidFill>
                <a:srgbClr val="666666"/>
              </a:solidFill>
              <a:latin typeface="Gothic A1 Medium"/>
              <a:ea typeface="Gothic A1 Medium"/>
              <a:cs typeface="Gothic A1 Medium"/>
              <a:sym typeface="Gothic A1 Medium"/>
            </a:endParaRPr>
          </a:p>
        </p:txBody>
      </p:sp>
      <p:cxnSp>
        <p:nvCxnSpPr>
          <p:cNvPr id="630" name="Google Shape;630;p48"/>
          <p:cNvCxnSpPr/>
          <p:nvPr/>
        </p:nvCxnSpPr>
        <p:spPr>
          <a:xfrm>
            <a:off x="3843400" y="3818582"/>
            <a:ext cx="1239000" cy="0"/>
          </a:xfrm>
          <a:prstGeom prst="straightConnector1">
            <a:avLst/>
          </a:prstGeom>
          <a:noFill/>
          <a:ln cap="flat" cmpd="sng" w="19050">
            <a:solidFill>
              <a:srgbClr val="F6B26B"/>
            </a:solidFill>
            <a:prstDash val="solid"/>
            <a:miter lim="800000"/>
            <a:headEnd len="sm" w="sm" type="none"/>
            <a:tailEnd len="med" w="med" type="triangle"/>
          </a:ln>
        </p:spPr>
      </p:cxnSp>
      <p:cxnSp>
        <p:nvCxnSpPr>
          <p:cNvPr id="631" name="Google Shape;631;p48"/>
          <p:cNvCxnSpPr/>
          <p:nvPr/>
        </p:nvCxnSpPr>
        <p:spPr>
          <a:xfrm>
            <a:off x="3843400" y="3984032"/>
            <a:ext cx="1239000" cy="0"/>
          </a:xfrm>
          <a:prstGeom prst="straightConnector1">
            <a:avLst/>
          </a:prstGeom>
          <a:noFill/>
          <a:ln cap="flat" cmpd="sng" w="19050">
            <a:solidFill>
              <a:srgbClr val="6FA8DC"/>
            </a:solidFill>
            <a:prstDash val="solid"/>
            <a:miter lim="800000"/>
            <a:headEnd len="med" w="med" type="triangle"/>
            <a:tailEnd len="sm" w="sm" type="none"/>
          </a:ln>
        </p:spPr>
      </p:cxnSp>
      <p:cxnSp>
        <p:nvCxnSpPr>
          <p:cNvPr id="632" name="Google Shape;632;p48"/>
          <p:cNvCxnSpPr/>
          <p:nvPr/>
        </p:nvCxnSpPr>
        <p:spPr>
          <a:xfrm>
            <a:off x="3843400" y="5411650"/>
            <a:ext cx="1239000" cy="0"/>
          </a:xfrm>
          <a:prstGeom prst="straightConnector1">
            <a:avLst/>
          </a:prstGeom>
          <a:noFill/>
          <a:ln cap="flat" cmpd="sng" w="19050">
            <a:solidFill>
              <a:srgbClr val="F6B26B"/>
            </a:solidFill>
            <a:prstDash val="solid"/>
            <a:miter lim="800000"/>
            <a:headEnd len="sm" w="sm" type="none"/>
            <a:tailEnd len="med" w="med" type="triangle"/>
          </a:ln>
        </p:spPr>
      </p:cxnSp>
      <p:cxnSp>
        <p:nvCxnSpPr>
          <p:cNvPr id="633" name="Google Shape;633;p48"/>
          <p:cNvCxnSpPr/>
          <p:nvPr/>
        </p:nvCxnSpPr>
        <p:spPr>
          <a:xfrm>
            <a:off x="3843400" y="5577100"/>
            <a:ext cx="1239000" cy="0"/>
          </a:xfrm>
          <a:prstGeom prst="straightConnector1">
            <a:avLst/>
          </a:prstGeom>
          <a:noFill/>
          <a:ln cap="flat" cmpd="sng" w="19050">
            <a:solidFill>
              <a:srgbClr val="6FA8DC"/>
            </a:solidFill>
            <a:prstDash val="solid"/>
            <a:miter lim="800000"/>
            <a:headEnd len="med" w="med" type="triangle"/>
            <a:tailEnd len="sm" w="sm" type="none"/>
          </a:ln>
        </p:spPr>
      </p:cxnSp>
      <p:cxnSp>
        <p:nvCxnSpPr>
          <p:cNvPr id="634" name="Google Shape;634;p48"/>
          <p:cNvCxnSpPr/>
          <p:nvPr/>
        </p:nvCxnSpPr>
        <p:spPr>
          <a:xfrm>
            <a:off x="6159625" y="5408868"/>
            <a:ext cx="1239000" cy="0"/>
          </a:xfrm>
          <a:prstGeom prst="straightConnector1">
            <a:avLst/>
          </a:prstGeom>
          <a:noFill/>
          <a:ln cap="flat" cmpd="sng" w="19050">
            <a:solidFill>
              <a:srgbClr val="F6B26B"/>
            </a:solidFill>
            <a:prstDash val="solid"/>
            <a:miter lim="800000"/>
            <a:headEnd len="sm" w="sm" type="none"/>
            <a:tailEnd len="med" w="med" type="triangle"/>
          </a:ln>
        </p:spPr>
      </p:cxnSp>
      <p:cxnSp>
        <p:nvCxnSpPr>
          <p:cNvPr id="635" name="Google Shape;635;p48"/>
          <p:cNvCxnSpPr/>
          <p:nvPr/>
        </p:nvCxnSpPr>
        <p:spPr>
          <a:xfrm>
            <a:off x="6159625" y="5574318"/>
            <a:ext cx="1239000" cy="0"/>
          </a:xfrm>
          <a:prstGeom prst="straightConnector1">
            <a:avLst/>
          </a:prstGeom>
          <a:noFill/>
          <a:ln cap="flat" cmpd="sng" w="19050">
            <a:solidFill>
              <a:srgbClr val="6FA8DC"/>
            </a:solidFill>
            <a:prstDash val="solid"/>
            <a:miter lim="800000"/>
            <a:headEnd len="med" w="med" type="triangle"/>
            <a:tailEnd len="sm" w="sm" type="none"/>
          </a:ln>
        </p:spPr>
      </p:cxnSp>
      <p:sp>
        <p:nvSpPr>
          <p:cNvPr id="636" name="Google Shape;636;p48"/>
          <p:cNvSpPr txBox="1"/>
          <p:nvPr/>
        </p:nvSpPr>
        <p:spPr>
          <a:xfrm>
            <a:off x="613450" y="779104"/>
            <a:ext cx="8553000" cy="650100"/>
          </a:xfrm>
          <a:prstGeom prst="rect">
            <a:avLst/>
          </a:prstGeom>
          <a:noFill/>
          <a:ln>
            <a:noFill/>
          </a:ln>
        </p:spPr>
        <p:txBody>
          <a:bodyPr anchorCtr="0" anchor="t" bIns="116050" lIns="116050" spcFirstLastPara="1" rIns="116050" wrap="square" tIns="116050">
            <a:spAutoFit/>
          </a:bodyPr>
          <a:lstStyle/>
          <a:p>
            <a:pPr indent="0" lvl="0" marL="0" rtl="0" algn="l">
              <a:lnSpc>
                <a:spcPct val="115000"/>
              </a:lnSpc>
              <a:spcBef>
                <a:spcPts val="0"/>
              </a:spcBef>
              <a:spcAft>
                <a:spcPts val="0"/>
              </a:spcAft>
              <a:buClr>
                <a:schemeClr val="dk1"/>
              </a:buClr>
              <a:buSzPts val="2800"/>
              <a:buFont typeface="Arial"/>
              <a:buNone/>
            </a:pPr>
            <a:r>
              <a:rPr lang="ko" sz="2700">
                <a:solidFill>
                  <a:srgbClr val="2888BD"/>
                </a:solidFill>
                <a:latin typeface="Gothic A1 ExtraBold"/>
                <a:ea typeface="Gothic A1 ExtraBold"/>
                <a:cs typeface="Gothic A1 ExtraBold"/>
                <a:sym typeface="Gothic A1 ExtraBold"/>
              </a:rPr>
              <a:t>서버 구성 1 - 최소 구성</a:t>
            </a:r>
            <a:endParaRPr sz="2700">
              <a:solidFill>
                <a:srgbClr val="008ED1"/>
              </a:solidFill>
              <a:latin typeface="Gothic A1 ExtraBold"/>
              <a:ea typeface="Gothic A1 ExtraBold"/>
              <a:cs typeface="Gothic A1 ExtraBold"/>
              <a:sym typeface="Gothic A1 ExtraBo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49"/>
          <p:cNvSpPr/>
          <p:nvPr/>
        </p:nvSpPr>
        <p:spPr>
          <a:xfrm>
            <a:off x="3242050" y="2941350"/>
            <a:ext cx="3174600" cy="3371700"/>
          </a:xfrm>
          <a:prstGeom prst="rect">
            <a:avLst/>
          </a:prstGeom>
          <a:noFill/>
          <a:ln cap="flat" cmpd="sng" w="38100">
            <a:solidFill>
              <a:srgbClr val="E8ECF4"/>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642" name="Google Shape;642;p49"/>
          <p:cNvSpPr/>
          <p:nvPr/>
        </p:nvSpPr>
        <p:spPr>
          <a:xfrm>
            <a:off x="3853527" y="3648500"/>
            <a:ext cx="703200" cy="709800"/>
          </a:xfrm>
          <a:prstGeom prst="roundRect">
            <a:avLst>
              <a:gd fmla="val 3459" name="adj"/>
            </a:avLst>
          </a:prstGeom>
          <a:solidFill>
            <a:srgbClr val="A4C2F4"/>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ko" sz="1200" cap="none" strike="noStrike">
                <a:solidFill>
                  <a:schemeClr val="lt1"/>
                </a:solidFill>
                <a:latin typeface="Gothic A1"/>
                <a:ea typeface="Gothic A1"/>
                <a:cs typeface="Gothic A1"/>
                <a:sym typeface="Gothic A1"/>
              </a:rPr>
              <a:t>R</a:t>
            </a:r>
            <a:r>
              <a:rPr b="1" lang="ko" sz="1200">
                <a:solidFill>
                  <a:schemeClr val="lt1"/>
                </a:solidFill>
                <a:latin typeface="Gothic A1"/>
                <a:ea typeface="Gothic A1"/>
                <a:cs typeface="Gothic A1"/>
                <a:sym typeface="Gothic A1"/>
              </a:rPr>
              <a:t>-Edge</a:t>
            </a:r>
            <a:endParaRPr b="1" i="0" sz="1200" cap="none" strike="noStrike">
              <a:solidFill>
                <a:schemeClr val="lt1"/>
              </a:solidFill>
              <a:latin typeface="Gothic A1"/>
              <a:ea typeface="Gothic A1"/>
              <a:cs typeface="Gothic A1"/>
              <a:sym typeface="Gothic A1"/>
            </a:endParaRPr>
          </a:p>
        </p:txBody>
      </p:sp>
      <p:sp>
        <p:nvSpPr>
          <p:cNvPr id="643" name="Google Shape;643;p49"/>
          <p:cNvSpPr/>
          <p:nvPr/>
        </p:nvSpPr>
        <p:spPr>
          <a:xfrm>
            <a:off x="4005678" y="4922000"/>
            <a:ext cx="581100" cy="709800"/>
          </a:xfrm>
          <a:prstGeom prst="roundRect">
            <a:avLst>
              <a:gd fmla="val 3459" name="adj"/>
            </a:avLst>
          </a:prstGeom>
          <a:solidFill>
            <a:schemeClr val="lt1"/>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i="0" lang="ko" sz="1200" u="none" cap="none" strike="noStrike">
                <a:solidFill>
                  <a:schemeClr val="dk1"/>
                </a:solidFill>
                <a:latin typeface="Gothic A1 SemiBold"/>
                <a:ea typeface="Gothic A1 SemiBold"/>
                <a:cs typeface="Gothic A1 SemiBold"/>
                <a:sym typeface="Gothic A1 SemiBold"/>
              </a:rPr>
              <a:t>Engine</a:t>
            </a:r>
            <a:endParaRPr i="0" sz="1200" u="none" cap="none" strike="noStrike">
              <a:solidFill>
                <a:schemeClr val="dk1"/>
              </a:solidFill>
              <a:latin typeface="Gothic A1 SemiBold"/>
              <a:ea typeface="Gothic A1 SemiBold"/>
              <a:cs typeface="Gothic A1 SemiBold"/>
              <a:sym typeface="Gothic A1 SemiBold"/>
            </a:endParaRPr>
          </a:p>
        </p:txBody>
      </p:sp>
      <p:sp>
        <p:nvSpPr>
          <p:cNvPr id="644" name="Google Shape;644;p49"/>
          <p:cNvSpPr txBox="1"/>
          <p:nvPr/>
        </p:nvSpPr>
        <p:spPr>
          <a:xfrm>
            <a:off x="2553730" y="3709089"/>
            <a:ext cx="10299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1. Target URL</a:t>
            </a:r>
            <a:endParaRPr i="0" sz="800" u="none" cap="none" strike="noStrike">
              <a:solidFill>
                <a:srgbClr val="666666"/>
              </a:solidFill>
              <a:latin typeface="Gothic A1 Medium"/>
              <a:ea typeface="Gothic A1 Medium"/>
              <a:cs typeface="Gothic A1 Medium"/>
              <a:sym typeface="Gothic A1 Medium"/>
            </a:endParaRPr>
          </a:p>
        </p:txBody>
      </p:sp>
      <p:sp>
        <p:nvSpPr>
          <p:cNvPr id="645" name="Google Shape;645;p49"/>
          <p:cNvSpPr txBox="1"/>
          <p:nvPr/>
        </p:nvSpPr>
        <p:spPr>
          <a:xfrm>
            <a:off x="2472280" y="4150918"/>
            <a:ext cx="11928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5. Landing Page</a:t>
            </a:r>
            <a:endParaRPr i="0" sz="800" u="none" cap="none" strike="noStrike">
              <a:solidFill>
                <a:srgbClr val="666666"/>
              </a:solidFill>
              <a:latin typeface="Gothic A1 Medium"/>
              <a:ea typeface="Gothic A1 Medium"/>
              <a:cs typeface="Gothic A1 Medium"/>
              <a:sym typeface="Gothic A1 Medium"/>
            </a:endParaRPr>
          </a:p>
        </p:txBody>
      </p:sp>
      <p:sp>
        <p:nvSpPr>
          <p:cNvPr id="646" name="Google Shape;646;p49"/>
          <p:cNvSpPr/>
          <p:nvPr/>
        </p:nvSpPr>
        <p:spPr>
          <a:xfrm>
            <a:off x="1481264" y="4838944"/>
            <a:ext cx="988500" cy="509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rgbClr val="595959"/>
                </a:solidFill>
                <a:latin typeface="Gothic A1"/>
                <a:ea typeface="Gothic A1"/>
                <a:cs typeface="Gothic A1"/>
                <a:sym typeface="Gothic A1"/>
              </a:rPr>
              <a:t>사용자</a:t>
            </a:r>
            <a:endParaRPr b="1" i="0" sz="1200" u="none" cap="none" strike="noStrike">
              <a:solidFill>
                <a:srgbClr val="595959"/>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rgbClr val="595959"/>
                </a:solidFill>
                <a:latin typeface="Gothic A1"/>
                <a:ea typeface="Gothic A1"/>
                <a:cs typeface="Gothic A1"/>
                <a:sym typeface="Gothic A1"/>
              </a:rPr>
              <a:t>(Browser)</a:t>
            </a:r>
            <a:endParaRPr b="1" i="0" sz="1200" u="none" cap="none" strike="noStrike">
              <a:solidFill>
                <a:srgbClr val="000000"/>
              </a:solidFill>
              <a:latin typeface="Gothic A1"/>
              <a:ea typeface="Gothic A1"/>
              <a:cs typeface="Gothic A1"/>
              <a:sym typeface="Gothic A1"/>
            </a:endParaRPr>
          </a:p>
        </p:txBody>
      </p:sp>
      <p:sp>
        <p:nvSpPr>
          <p:cNvPr id="647" name="Google Shape;647;p49"/>
          <p:cNvSpPr txBox="1"/>
          <p:nvPr/>
        </p:nvSpPr>
        <p:spPr>
          <a:xfrm>
            <a:off x="4550026" y="4903244"/>
            <a:ext cx="10299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7. Target URL</a:t>
            </a:r>
            <a:endParaRPr i="0" sz="800" u="none" cap="none" strike="noStrike">
              <a:solidFill>
                <a:srgbClr val="666666"/>
              </a:solidFill>
              <a:latin typeface="Gothic A1 Medium"/>
              <a:ea typeface="Gothic A1 Medium"/>
              <a:cs typeface="Gothic A1 Medium"/>
              <a:sym typeface="Gothic A1 Medium"/>
            </a:endParaRPr>
          </a:p>
        </p:txBody>
      </p:sp>
      <p:sp>
        <p:nvSpPr>
          <p:cNvPr id="648" name="Google Shape;648;p49"/>
          <p:cNvSpPr txBox="1"/>
          <p:nvPr/>
        </p:nvSpPr>
        <p:spPr>
          <a:xfrm>
            <a:off x="4562176" y="5358482"/>
            <a:ext cx="10056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10. URL Data</a:t>
            </a:r>
            <a:endParaRPr i="0" sz="800" u="none" cap="none" strike="noStrike">
              <a:solidFill>
                <a:srgbClr val="666666"/>
              </a:solidFill>
              <a:latin typeface="Gothic A1 Medium"/>
              <a:ea typeface="Gothic A1 Medium"/>
              <a:cs typeface="Gothic A1 Medium"/>
              <a:sym typeface="Gothic A1 Medium"/>
            </a:endParaRPr>
          </a:p>
        </p:txBody>
      </p:sp>
      <p:sp>
        <p:nvSpPr>
          <p:cNvPr id="649" name="Google Shape;649;p49"/>
          <p:cNvSpPr/>
          <p:nvPr/>
        </p:nvSpPr>
        <p:spPr>
          <a:xfrm>
            <a:off x="4127001" y="5676671"/>
            <a:ext cx="368400" cy="215400"/>
          </a:xfrm>
          <a:prstGeom prst="curvedUpArrow">
            <a:avLst>
              <a:gd fmla="val 25000" name="adj1"/>
              <a:gd fmla="val 50000" name="adj2"/>
              <a:gd fmla="val 25000" name="adj3"/>
            </a:avLst>
          </a:prstGeom>
          <a:solidFill>
            <a:srgbClr val="93C4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0" name="Google Shape;650;p49"/>
          <p:cNvSpPr txBox="1"/>
          <p:nvPr/>
        </p:nvSpPr>
        <p:spPr>
          <a:xfrm>
            <a:off x="3781993" y="5936956"/>
            <a:ext cx="10584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11. Rendering</a:t>
            </a:r>
            <a:endParaRPr i="0" sz="800" u="none" cap="none" strike="noStrike">
              <a:solidFill>
                <a:srgbClr val="666666"/>
              </a:solidFill>
              <a:latin typeface="Gothic A1 Medium"/>
              <a:ea typeface="Gothic A1 Medium"/>
              <a:cs typeface="Gothic A1 Medium"/>
              <a:sym typeface="Gothic A1 Medium"/>
            </a:endParaRPr>
          </a:p>
        </p:txBody>
      </p:sp>
      <p:sp>
        <p:nvSpPr>
          <p:cNvPr id="651" name="Google Shape;651;p49"/>
          <p:cNvSpPr/>
          <p:nvPr/>
        </p:nvSpPr>
        <p:spPr>
          <a:xfrm>
            <a:off x="5587338" y="3648500"/>
            <a:ext cx="703200" cy="709800"/>
          </a:xfrm>
          <a:prstGeom prst="roundRect">
            <a:avLst>
              <a:gd fmla="val 3459" name="adj"/>
            </a:avLst>
          </a:prstGeom>
          <a:solidFill>
            <a:schemeClr val="lt1"/>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i="0" lang="ko" sz="1200" u="none" cap="none" strike="noStrike">
                <a:solidFill>
                  <a:schemeClr val="dk1"/>
                </a:solidFill>
                <a:latin typeface="Gothic A1 SemiBold"/>
                <a:ea typeface="Gothic A1 SemiBold"/>
                <a:cs typeface="Gothic A1 SemiBold"/>
                <a:sym typeface="Gothic A1 SemiBold"/>
              </a:rPr>
              <a:t>Session</a:t>
            </a:r>
            <a:endParaRPr i="0" sz="1400" u="none" cap="none" strike="noStrike">
              <a:solidFill>
                <a:srgbClr val="000000"/>
              </a:solidFill>
              <a:latin typeface="Gothic A1 SemiBold"/>
              <a:ea typeface="Gothic A1 SemiBold"/>
              <a:cs typeface="Gothic A1 SemiBold"/>
              <a:sym typeface="Gothic A1 SemiBold"/>
            </a:endParaRPr>
          </a:p>
          <a:p>
            <a:pPr indent="0" lvl="0" marL="0" marR="0" rtl="0" algn="ctr">
              <a:lnSpc>
                <a:spcPct val="100000"/>
              </a:lnSpc>
              <a:spcBef>
                <a:spcPts val="0"/>
              </a:spcBef>
              <a:spcAft>
                <a:spcPts val="0"/>
              </a:spcAft>
              <a:buClr>
                <a:srgbClr val="000000"/>
              </a:buClr>
              <a:buSzPts val="1200"/>
              <a:buFont typeface="Arial"/>
              <a:buNone/>
            </a:pPr>
            <a:r>
              <a:rPr i="0" lang="ko" sz="1200" u="none" cap="none" strike="noStrike">
                <a:solidFill>
                  <a:schemeClr val="dk1"/>
                </a:solidFill>
                <a:latin typeface="Gothic A1 SemiBold"/>
                <a:ea typeface="Gothic A1 SemiBold"/>
                <a:cs typeface="Gothic A1 SemiBold"/>
                <a:sym typeface="Gothic A1 SemiBold"/>
              </a:rPr>
              <a:t>Manager</a:t>
            </a:r>
            <a:endParaRPr i="0" sz="1200" u="none" cap="none" strike="noStrike">
              <a:solidFill>
                <a:schemeClr val="dk1"/>
              </a:solidFill>
              <a:latin typeface="Gothic A1 SemiBold"/>
              <a:ea typeface="Gothic A1 SemiBold"/>
              <a:cs typeface="Gothic A1 SemiBold"/>
              <a:sym typeface="Gothic A1 SemiBold"/>
            </a:endParaRPr>
          </a:p>
        </p:txBody>
      </p:sp>
      <p:sp>
        <p:nvSpPr>
          <p:cNvPr id="652" name="Google Shape;652;p49"/>
          <p:cNvSpPr txBox="1"/>
          <p:nvPr/>
        </p:nvSpPr>
        <p:spPr>
          <a:xfrm>
            <a:off x="4535776" y="3709089"/>
            <a:ext cx="10584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3. </a:t>
            </a:r>
            <a:r>
              <a:rPr lang="ko" sz="800">
                <a:solidFill>
                  <a:srgbClr val="666666"/>
                </a:solidFill>
                <a:latin typeface="Gothic A1 Medium"/>
                <a:ea typeface="Gothic A1 Medium"/>
                <a:cs typeface="Gothic A1 Medium"/>
                <a:sym typeface="Gothic A1 Medium"/>
              </a:rPr>
              <a:t>Target</a:t>
            </a:r>
            <a:r>
              <a:rPr i="0" lang="ko" sz="800" u="none" cap="none" strike="noStrike">
                <a:solidFill>
                  <a:srgbClr val="666666"/>
                </a:solidFill>
                <a:latin typeface="Gothic A1 Medium"/>
                <a:ea typeface="Gothic A1 Medium"/>
                <a:cs typeface="Gothic A1 Medium"/>
                <a:sym typeface="Gothic A1 Medium"/>
              </a:rPr>
              <a:t> URL</a:t>
            </a:r>
            <a:endParaRPr i="0" sz="800" u="none" cap="none" strike="noStrike">
              <a:solidFill>
                <a:srgbClr val="666666"/>
              </a:solidFill>
              <a:latin typeface="Gothic A1 Medium"/>
              <a:ea typeface="Gothic A1 Medium"/>
              <a:cs typeface="Gothic A1 Medium"/>
              <a:sym typeface="Gothic A1 Medium"/>
            </a:endParaRPr>
          </a:p>
        </p:txBody>
      </p:sp>
      <p:sp>
        <p:nvSpPr>
          <p:cNvPr id="653" name="Google Shape;653;p49"/>
          <p:cNvSpPr txBox="1"/>
          <p:nvPr/>
        </p:nvSpPr>
        <p:spPr>
          <a:xfrm>
            <a:off x="4468576" y="4150918"/>
            <a:ext cx="11928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4. Landing Page </a:t>
            </a:r>
            <a:endParaRPr i="0" sz="800" u="none" cap="none" strike="noStrike">
              <a:solidFill>
                <a:srgbClr val="666666"/>
              </a:solidFill>
              <a:latin typeface="Gothic A1 Medium"/>
              <a:ea typeface="Gothic A1 Medium"/>
              <a:cs typeface="Gothic A1 Medium"/>
              <a:sym typeface="Gothic A1 Medium"/>
            </a:endParaRPr>
          </a:p>
        </p:txBody>
      </p:sp>
      <p:sp>
        <p:nvSpPr>
          <p:cNvPr id="654" name="Google Shape;654;p49"/>
          <p:cNvSpPr/>
          <p:nvPr/>
        </p:nvSpPr>
        <p:spPr>
          <a:xfrm rot="10800000">
            <a:off x="4021673" y="3366727"/>
            <a:ext cx="366900" cy="222600"/>
          </a:xfrm>
          <a:prstGeom prst="curvedUpArrow">
            <a:avLst>
              <a:gd fmla="val 25000" name="adj1"/>
              <a:gd fmla="val 50000" name="adj2"/>
              <a:gd fmla="val 25000" name="adj3"/>
            </a:avLst>
          </a:prstGeom>
          <a:solidFill>
            <a:srgbClr val="93C4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5" name="Google Shape;655;p49"/>
          <p:cNvSpPr txBox="1"/>
          <p:nvPr/>
        </p:nvSpPr>
        <p:spPr>
          <a:xfrm>
            <a:off x="3756634" y="3089652"/>
            <a:ext cx="8970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2. URL 변경</a:t>
            </a:r>
            <a:endParaRPr i="0" sz="800" u="none" cap="none" strike="noStrike">
              <a:solidFill>
                <a:srgbClr val="666666"/>
              </a:solidFill>
              <a:latin typeface="Gothic A1 Medium"/>
              <a:ea typeface="Gothic A1 Medium"/>
              <a:cs typeface="Gothic A1 Medium"/>
              <a:sym typeface="Gothic A1 Medium"/>
            </a:endParaRPr>
          </a:p>
        </p:txBody>
      </p:sp>
      <p:sp>
        <p:nvSpPr>
          <p:cNvPr id="656" name="Google Shape;656;p49"/>
          <p:cNvSpPr/>
          <p:nvPr/>
        </p:nvSpPr>
        <p:spPr>
          <a:xfrm>
            <a:off x="5586762" y="4876700"/>
            <a:ext cx="703200" cy="709800"/>
          </a:xfrm>
          <a:prstGeom prst="roundRect">
            <a:avLst>
              <a:gd fmla="val 3459" name="adj"/>
            </a:avLst>
          </a:prstGeom>
          <a:solidFill>
            <a:srgbClr val="A4C2F4"/>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chemeClr val="lt1"/>
                </a:solidFill>
                <a:latin typeface="Gothic A1"/>
                <a:ea typeface="Gothic A1"/>
                <a:cs typeface="Gothic A1"/>
                <a:sym typeface="Gothic A1"/>
              </a:rPr>
              <a:t>T</a:t>
            </a:r>
            <a:r>
              <a:rPr b="1" lang="ko" sz="1200">
                <a:solidFill>
                  <a:schemeClr val="lt1"/>
                </a:solidFill>
                <a:latin typeface="Gothic A1"/>
                <a:ea typeface="Gothic A1"/>
                <a:cs typeface="Gothic A1"/>
                <a:sym typeface="Gothic A1"/>
              </a:rPr>
              <a:t>-Edge</a:t>
            </a:r>
            <a:endParaRPr b="1" i="0" sz="1200" u="none" cap="none" strike="noStrike">
              <a:solidFill>
                <a:schemeClr val="lt1"/>
              </a:solidFill>
              <a:latin typeface="Gothic A1"/>
              <a:ea typeface="Gothic A1"/>
              <a:cs typeface="Gothic A1"/>
              <a:sym typeface="Gothic A1"/>
            </a:endParaRPr>
          </a:p>
        </p:txBody>
      </p:sp>
      <p:sp>
        <p:nvSpPr>
          <p:cNvPr id="657" name="Google Shape;657;p49"/>
          <p:cNvSpPr txBox="1"/>
          <p:nvPr/>
        </p:nvSpPr>
        <p:spPr>
          <a:xfrm>
            <a:off x="6303011" y="4903244"/>
            <a:ext cx="10299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8. Target URL</a:t>
            </a:r>
            <a:endParaRPr i="0" sz="800" u="none" cap="none" strike="noStrike">
              <a:solidFill>
                <a:srgbClr val="666666"/>
              </a:solidFill>
              <a:latin typeface="Gothic A1 Medium"/>
              <a:ea typeface="Gothic A1 Medium"/>
              <a:cs typeface="Gothic A1 Medium"/>
              <a:sym typeface="Gothic A1 Medium"/>
            </a:endParaRPr>
          </a:p>
        </p:txBody>
      </p:sp>
      <p:sp>
        <p:nvSpPr>
          <p:cNvPr id="658" name="Google Shape;658;p49"/>
          <p:cNvSpPr txBox="1"/>
          <p:nvPr/>
        </p:nvSpPr>
        <p:spPr>
          <a:xfrm>
            <a:off x="6354611" y="5358482"/>
            <a:ext cx="9267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9. URL Data</a:t>
            </a:r>
            <a:endParaRPr i="0" sz="800" u="none" cap="none" strike="noStrike">
              <a:solidFill>
                <a:srgbClr val="666666"/>
              </a:solidFill>
              <a:latin typeface="Gothic A1 Medium"/>
              <a:ea typeface="Gothic A1 Medium"/>
              <a:cs typeface="Gothic A1 Medium"/>
              <a:sym typeface="Gothic A1 Medium"/>
            </a:endParaRPr>
          </a:p>
        </p:txBody>
      </p:sp>
      <p:sp>
        <p:nvSpPr>
          <p:cNvPr id="659" name="Google Shape;659;p49"/>
          <p:cNvSpPr txBox="1"/>
          <p:nvPr/>
        </p:nvSpPr>
        <p:spPr>
          <a:xfrm>
            <a:off x="3242038" y="6441977"/>
            <a:ext cx="5678400" cy="3912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rPr lang="ko" sz="900">
                <a:solidFill>
                  <a:srgbClr val="4C4C4E"/>
                </a:solidFill>
                <a:latin typeface="Gothic A1 Medium"/>
                <a:ea typeface="Gothic A1 Medium"/>
                <a:cs typeface="Gothic A1 Medium"/>
                <a:sym typeface="Gothic A1 Medium"/>
              </a:rPr>
              <a:t>인터넷 격리 브라우저 주소는 https://&lt;remote_browser_url&gt;/authcode/&lt;target url&gt; </a:t>
            </a:r>
            <a:endParaRPr sz="900">
              <a:solidFill>
                <a:srgbClr val="4C4C4E"/>
              </a:solidFill>
              <a:latin typeface="Gothic A1 Medium"/>
              <a:ea typeface="Gothic A1 Medium"/>
              <a:cs typeface="Gothic A1 Medium"/>
              <a:sym typeface="Gothic A1 Medium"/>
            </a:endParaRPr>
          </a:p>
          <a:p>
            <a:pPr indent="0" lvl="0" marL="0" rtl="0" algn="l">
              <a:lnSpc>
                <a:spcPct val="130000"/>
              </a:lnSpc>
              <a:spcBef>
                <a:spcPts val="0"/>
              </a:spcBef>
              <a:spcAft>
                <a:spcPts val="0"/>
              </a:spcAft>
              <a:buNone/>
            </a:pPr>
            <a:r>
              <a:rPr lang="ko" sz="900">
                <a:solidFill>
                  <a:srgbClr val="4C4C4E"/>
                </a:solidFill>
                <a:latin typeface="Gothic A1 Medium"/>
                <a:ea typeface="Gothic A1 Medium"/>
                <a:cs typeface="Gothic A1 Medium"/>
                <a:sym typeface="Gothic A1 Medium"/>
              </a:rPr>
              <a:t>R-Edge는 &lt;target url&gt;을 인터넷 격리 브라우저 주소로 변환</a:t>
            </a:r>
            <a:endParaRPr sz="2200">
              <a:solidFill>
                <a:srgbClr val="4C4C4E"/>
              </a:solidFill>
              <a:latin typeface="Gothic A1 Medium"/>
              <a:ea typeface="Gothic A1 Medium"/>
              <a:cs typeface="Gothic A1 Medium"/>
              <a:sym typeface="Gothic A1 Medium"/>
            </a:endParaRPr>
          </a:p>
        </p:txBody>
      </p:sp>
      <p:sp>
        <p:nvSpPr>
          <p:cNvPr id="660" name="Google Shape;660;p49"/>
          <p:cNvSpPr txBox="1"/>
          <p:nvPr/>
        </p:nvSpPr>
        <p:spPr>
          <a:xfrm>
            <a:off x="4818142" y="3011825"/>
            <a:ext cx="14724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ko" sz="1000">
                <a:latin typeface="Gothic A1 Medium"/>
                <a:ea typeface="Gothic A1 Medium"/>
                <a:cs typeface="Gothic A1 Medium"/>
                <a:sym typeface="Gothic A1 Medium"/>
              </a:rPr>
              <a:t>Remote Browser</a:t>
            </a:r>
            <a:endParaRPr sz="1000">
              <a:latin typeface="Gothic A1 Medium"/>
              <a:ea typeface="Gothic A1 Medium"/>
              <a:cs typeface="Gothic A1 Medium"/>
              <a:sym typeface="Gothic A1 Medium"/>
            </a:endParaRPr>
          </a:p>
          <a:p>
            <a:pPr indent="0" lvl="0" marL="0" rtl="0" algn="r">
              <a:spcBef>
                <a:spcPts val="0"/>
              </a:spcBef>
              <a:spcAft>
                <a:spcPts val="0"/>
              </a:spcAft>
              <a:buNone/>
            </a:pPr>
            <a:r>
              <a:rPr lang="ko" sz="1000">
                <a:latin typeface="Gothic A1 Medium"/>
                <a:ea typeface="Gothic A1 Medium"/>
                <a:cs typeface="Gothic A1 Medium"/>
                <a:sym typeface="Gothic A1 Medium"/>
              </a:rPr>
              <a:t>(On-Premise)</a:t>
            </a:r>
            <a:endParaRPr sz="1000">
              <a:latin typeface="Gothic A1 Medium"/>
              <a:ea typeface="Gothic A1 Medium"/>
              <a:cs typeface="Gothic A1 Medium"/>
              <a:sym typeface="Gothic A1 Medium"/>
            </a:endParaRPr>
          </a:p>
        </p:txBody>
      </p:sp>
      <p:sp>
        <p:nvSpPr>
          <p:cNvPr id="661" name="Google Shape;661;p49"/>
          <p:cNvSpPr txBox="1"/>
          <p:nvPr/>
        </p:nvSpPr>
        <p:spPr>
          <a:xfrm rot="-3004">
            <a:off x="2553730" y="4903244"/>
            <a:ext cx="10299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ko" sz="800">
                <a:solidFill>
                  <a:srgbClr val="666666"/>
                </a:solidFill>
                <a:latin typeface="Gothic A1 Medium"/>
                <a:ea typeface="Gothic A1 Medium"/>
                <a:cs typeface="Gothic A1 Medium"/>
                <a:sym typeface="Gothic A1 Medium"/>
              </a:rPr>
              <a:t>6</a:t>
            </a:r>
            <a:r>
              <a:rPr i="0" lang="ko" sz="800" u="none" cap="none" strike="noStrike">
                <a:solidFill>
                  <a:srgbClr val="666666"/>
                </a:solidFill>
                <a:latin typeface="Gothic A1 Medium"/>
                <a:ea typeface="Gothic A1 Medium"/>
                <a:cs typeface="Gothic A1 Medium"/>
                <a:sym typeface="Gothic A1 Medium"/>
              </a:rPr>
              <a:t>. Target URL</a:t>
            </a:r>
            <a:endParaRPr i="0" sz="800" u="none" cap="none" strike="noStrike">
              <a:solidFill>
                <a:srgbClr val="666666"/>
              </a:solidFill>
              <a:latin typeface="Gothic A1 Medium"/>
              <a:ea typeface="Gothic A1 Medium"/>
              <a:cs typeface="Gothic A1 Medium"/>
              <a:sym typeface="Gothic A1 Medium"/>
            </a:endParaRPr>
          </a:p>
        </p:txBody>
      </p:sp>
      <p:sp>
        <p:nvSpPr>
          <p:cNvPr id="662" name="Google Shape;662;p49"/>
          <p:cNvSpPr txBox="1"/>
          <p:nvPr/>
        </p:nvSpPr>
        <p:spPr>
          <a:xfrm>
            <a:off x="2392330" y="5358482"/>
            <a:ext cx="13527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ko" sz="800">
                <a:solidFill>
                  <a:srgbClr val="666666"/>
                </a:solidFill>
                <a:latin typeface="Gothic A1 Medium"/>
                <a:ea typeface="Gothic A1 Medium"/>
                <a:cs typeface="Gothic A1 Medium"/>
                <a:sym typeface="Gothic A1 Medium"/>
              </a:rPr>
              <a:t>12</a:t>
            </a:r>
            <a:r>
              <a:rPr i="0" lang="ko" sz="800" u="none" cap="none" strike="noStrike">
                <a:solidFill>
                  <a:srgbClr val="666666"/>
                </a:solidFill>
                <a:latin typeface="Gothic A1 Medium"/>
                <a:ea typeface="Gothic A1 Medium"/>
                <a:cs typeface="Gothic A1 Medium"/>
                <a:sym typeface="Gothic A1 Medium"/>
              </a:rPr>
              <a:t>. Image or Movie</a:t>
            </a:r>
            <a:endParaRPr i="0" sz="800" u="none" cap="none" strike="noStrike">
              <a:solidFill>
                <a:srgbClr val="666666"/>
              </a:solidFill>
              <a:latin typeface="Gothic A1 Medium"/>
              <a:ea typeface="Gothic A1 Medium"/>
              <a:cs typeface="Gothic A1 Medium"/>
              <a:sym typeface="Gothic A1 Medium"/>
            </a:endParaRPr>
          </a:p>
        </p:txBody>
      </p:sp>
      <p:sp>
        <p:nvSpPr>
          <p:cNvPr id="663" name="Google Shape;663;p49"/>
          <p:cNvSpPr/>
          <p:nvPr/>
        </p:nvSpPr>
        <p:spPr>
          <a:xfrm>
            <a:off x="3537905" y="4922021"/>
            <a:ext cx="431700" cy="709800"/>
          </a:xfrm>
          <a:prstGeom prst="roundRect">
            <a:avLst>
              <a:gd fmla="val 3459" name="adj"/>
            </a:avLst>
          </a:prstGeom>
          <a:solidFill>
            <a:schemeClr val="lt1"/>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lang="ko" sz="700">
                <a:solidFill>
                  <a:schemeClr val="dk1"/>
                </a:solidFill>
                <a:latin typeface="Gothic A1 SemiBold"/>
                <a:ea typeface="Gothic A1 SemiBold"/>
                <a:cs typeface="Gothic A1 SemiBold"/>
                <a:sym typeface="Gothic A1 SemiBold"/>
              </a:rPr>
              <a:t>RBProxy</a:t>
            </a:r>
            <a:endParaRPr i="0" sz="700" u="none" cap="none" strike="noStrike">
              <a:solidFill>
                <a:schemeClr val="dk1"/>
              </a:solidFill>
              <a:latin typeface="Gothic A1 SemiBold"/>
              <a:ea typeface="Gothic A1 SemiBold"/>
              <a:cs typeface="Gothic A1 SemiBold"/>
              <a:sym typeface="Gothic A1 SemiBold"/>
            </a:endParaRPr>
          </a:p>
        </p:txBody>
      </p:sp>
      <p:pic>
        <p:nvPicPr>
          <p:cNvPr id="664" name="Google Shape;664;p49"/>
          <p:cNvPicPr preferRelativeResize="0"/>
          <p:nvPr/>
        </p:nvPicPr>
        <p:blipFill>
          <a:blip r:embed="rId3">
            <a:alphaModFix/>
          </a:blip>
          <a:stretch>
            <a:fillRect/>
          </a:stretch>
        </p:blipFill>
        <p:spPr>
          <a:xfrm>
            <a:off x="7345950" y="4808019"/>
            <a:ext cx="1273600" cy="759475"/>
          </a:xfrm>
          <a:prstGeom prst="rect">
            <a:avLst/>
          </a:prstGeom>
          <a:noFill/>
          <a:ln>
            <a:noFill/>
          </a:ln>
        </p:spPr>
      </p:pic>
      <p:sp>
        <p:nvSpPr>
          <p:cNvPr id="665" name="Google Shape;665;p49"/>
          <p:cNvSpPr/>
          <p:nvPr/>
        </p:nvSpPr>
        <p:spPr>
          <a:xfrm>
            <a:off x="7577165" y="5058387"/>
            <a:ext cx="897000" cy="509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rgbClr val="595959"/>
                </a:solidFill>
                <a:latin typeface="Gothic A1"/>
                <a:ea typeface="Gothic A1"/>
                <a:cs typeface="Gothic A1"/>
                <a:sym typeface="Gothic A1"/>
              </a:rPr>
              <a:t>인터넷</a:t>
            </a:r>
            <a:endParaRPr b="1" i="0" sz="1200" u="none" cap="none" strike="noStrike">
              <a:solidFill>
                <a:srgbClr val="595959"/>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rgbClr val="595959"/>
                </a:solidFill>
                <a:latin typeface="Gothic A1"/>
                <a:ea typeface="Gothic A1"/>
                <a:cs typeface="Gothic A1"/>
                <a:sym typeface="Gothic A1"/>
              </a:rPr>
              <a:t>퍼블릭망</a:t>
            </a:r>
            <a:endParaRPr b="1" i="0" sz="1200" u="none" cap="none" strike="noStrike">
              <a:solidFill>
                <a:srgbClr val="595959"/>
              </a:solidFill>
              <a:latin typeface="Gothic A1"/>
              <a:ea typeface="Gothic A1"/>
              <a:cs typeface="Gothic A1"/>
              <a:sym typeface="Gothic A1"/>
            </a:endParaRPr>
          </a:p>
        </p:txBody>
      </p:sp>
      <p:pic>
        <p:nvPicPr>
          <p:cNvPr id="666" name="Google Shape;666;p49"/>
          <p:cNvPicPr preferRelativeResize="0"/>
          <p:nvPr/>
        </p:nvPicPr>
        <p:blipFill>
          <a:blip r:embed="rId4">
            <a:alphaModFix/>
          </a:blip>
          <a:stretch>
            <a:fillRect/>
          </a:stretch>
        </p:blipFill>
        <p:spPr>
          <a:xfrm flipH="1">
            <a:off x="1593377" y="4093387"/>
            <a:ext cx="764451" cy="673325"/>
          </a:xfrm>
          <a:prstGeom prst="rect">
            <a:avLst/>
          </a:prstGeom>
          <a:noFill/>
          <a:ln>
            <a:noFill/>
          </a:ln>
        </p:spPr>
      </p:pic>
      <p:grpSp>
        <p:nvGrpSpPr>
          <p:cNvPr id="667" name="Google Shape;667;p49"/>
          <p:cNvGrpSpPr/>
          <p:nvPr/>
        </p:nvGrpSpPr>
        <p:grpSpPr>
          <a:xfrm>
            <a:off x="8018861" y="2621388"/>
            <a:ext cx="2160664" cy="1325737"/>
            <a:chOff x="8476061" y="1627925"/>
            <a:chExt cx="2160664" cy="1325737"/>
          </a:xfrm>
        </p:grpSpPr>
        <p:sp>
          <p:nvSpPr>
            <p:cNvPr id="668" name="Google Shape;668;p49"/>
            <p:cNvSpPr/>
            <p:nvPr/>
          </p:nvSpPr>
          <p:spPr>
            <a:xfrm>
              <a:off x="8491826" y="2638313"/>
              <a:ext cx="534000" cy="222600"/>
            </a:xfrm>
            <a:prstGeom prst="roundRect">
              <a:avLst>
                <a:gd fmla="val 3459" name="adj"/>
              </a:avLst>
            </a:prstGeom>
            <a:solidFill>
              <a:srgbClr val="A4C2F4"/>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t/>
              </a:r>
              <a:endParaRPr b="1" sz="1200">
                <a:solidFill>
                  <a:schemeClr val="dk1"/>
                </a:solidFill>
                <a:latin typeface="Malgun Gothic"/>
                <a:ea typeface="Malgun Gothic"/>
                <a:cs typeface="Malgun Gothic"/>
                <a:sym typeface="Malgun Gothic"/>
              </a:endParaRPr>
            </a:p>
            <a:p>
              <a:pPr indent="0" lvl="0" marL="0" marR="0" rtl="0" algn="ctr">
                <a:lnSpc>
                  <a:spcPct val="100000"/>
                </a:lnSpc>
                <a:spcBef>
                  <a:spcPts val="0"/>
                </a:spcBef>
                <a:spcAft>
                  <a:spcPts val="0"/>
                </a:spcAft>
                <a:buClr>
                  <a:srgbClr val="000000"/>
                </a:buClr>
                <a:buSzPts val="1200"/>
                <a:buFont typeface="Arial"/>
                <a:buNone/>
              </a:pPr>
              <a:r>
                <a:t/>
              </a:r>
              <a:endParaRPr b="1" sz="1200">
                <a:solidFill>
                  <a:schemeClr val="dk1"/>
                </a:solidFill>
                <a:latin typeface="Malgun Gothic"/>
                <a:ea typeface="Malgun Gothic"/>
                <a:cs typeface="Malgun Gothic"/>
                <a:sym typeface="Malgun Gothic"/>
              </a:endParaRPr>
            </a:p>
          </p:txBody>
        </p:sp>
        <p:sp>
          <p:nvSpPr>
            <p:cNvPr id="669" name="Google Shape;669;p49"/>
            <p:cNvSpPr txBox="1"/>
            <p:nvPr/>
          </p:nvSpPr>
          <p:spPr>
            <a:xfrm>
              <a:off x="9089925" y="2553462"/>
              <a:ext cx="1546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ko" sz="1000">
                  <a:latin typeface="Gothic A1 Medium"/>
                  <a:ea typeface="Gothic A1 Medium"/>
                  <a:cs typeface="Gothic A1 Medium"/>
                  <a:sym typeface="Gothic A1 Medium"/>
                </a:rPr>
                <a:t>옵션 </a:t>
              </a:r>
              <a:br>
                <a:rPr lang="ko" sz="1000">
                  <a:latin typeface="Gothic A1 Medium"/>
                  <a:ea typeface="Gothic A1 Medium"/>
                  <a:cs typeface="Gothic A1 Medium"/>
                  <a:sym typeface="Gothic A1 Medium"/>
                </a:rPr>
              </a:br>
              <a:r>
                <a:rPr lang="ko" sz="1000">
                  <a:latin typeface="Gothic A1 Medium"/>
                  <a:ea typeface="Gothic A1 Medium"/>
                  <a:cs typeface="Gothic A1 Medium"/>
                  <a:sym typeface="Gothic A1 Medium"/>
                </a:rPr>
                <a:t>(망분리 시 필수)</a:t>
              </a:r>
              <a:endParaRPr i="0" sz="1000" u="none" cap="none" strike="noStrike">
                <a:solidFill>
                  <a:srgbClr val="000000"/>
                </a:solidFill>
                <a:latin typeface="Gothic A1 Medium"/>
                <a:ea typeface="Gothic A1 Medium"/>
                <a:cs typeface="Gothic A1 Medium"/>
                <a:sym typeface="Gothic A1 Medium"/>
              </a:endParaRPr>
            </a:p>
          </p:txBody>
        </p:sp>
        <p:cxnSp>
          <p:nvCxnSpPr>
            <p:cNvPr id="670" name="Google Shape;670;p49"/>
            <p:cNvCxnSpPr/>
            <p:nvPr/>
          </p:nvCxnSpPr>
          <p:spPr>
            <a:xfrm>
              <a:off x="8476061" y="1780595"/>
              <a:ext cx="534000" cy="0"/>
            </a:xfrm>
            <a:prstGeom prst="straightConnector1">
              <a:avLst/>
            </a:prstGeom>
            <a:noFill/>
            <a:ln cap="flat" cmpd="sng" w="19050">
              <a:solidFill>
                <a:srgbClr val="F6B26B"/>
              </a:solidFill>
              <a:prstDash val="solid"/>
              <a:miter lim="800000"/>
              <a:headEnd len="sm" w="sm" type="none"/>
              <a:tailEnd len="med" w="med" type="triangle"/>
            </a:ln>
          </p:spPr>
        </p:cxnSp>
        <p:sp>
          <p:nvSpPr>
            <p:cNvPr id="671" name="Google Shape;671;p49"/>
            <p:cNvSpPr txBox="1"/>
            <p:nvPr/>
          </p:nvSpPr>
          <p:spPr>
            <a:xfrm>
              <a:off x="9086526" y="1627925"/>
              <a:ext cx="862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i="0" lang="ko" sz="1000" u="none" cap="none" strike="noStrike">
                  <a:solidFill>
                    <a:srgbClr val="000000"/>
                  </a:solidFill>
                  <a:latin typeface="Gothic A1 Medium"/>
                  <a:ea typeface="Gothic A1 Medium"/>
                  <a:cs typeface="Gothic A1 Medium"/>
                  <a:sym typeface="Gothic A1 Medium"/>
                </a:rPr>
                <a:t>요청</a:t>
              </a:r>
              <a:endParaRPr i="0" sz="1000" u="none" cap="none" strike="noStrike">
                <a:solidFill>
                  <a:srgbClr val="000000"/>
                </a:solidFill>
                <a:latin typeface="Gothic A1 Medium"/>
                <a:ea typeface="Gothic A1 Medium"/>
                <a:cs typeface="Gothic A1 Medium"/>
                <a:sym typeface="Gothic A1 Medium"/>
              </a:endParaRPr>
            </a:p>
          </p:txBody>
        </p:sp>
        <p:cxnSp>
          <p:nvCxnSpPr>
            <p:cNvPr id="672" name="Google Shape;672;p49"/>
            <p:cNvCxnSpPr/>
            <p:nvPr/>
          </p:nvCxnSpPr>
          <p:spPr>
            <a:xfrm>
              <a:off x="8476061" y="2043254"/>
              <a:ext cx="534000" cy="0"/>
            </a:xfrm>
            <a:prstGeom prst="straightConnector1">
              <a:avLst/>
            </a:prstGeom>
            <a:noFill/>
            <a:ln cap="flat" cmpd="sng" w="19050">
              <a:solidFill>
                <a:srgbClr val="6FA8DC"/>
              </a:solidFill>
              <a:prstDash val="solid"/>
              <a:miter lim="800000"/>
              <a:headEnd len="med" w="med" type="triangle"/>
              <a:tailEnd len="sm" w="sm" type="none"/>
            </a:ln>
          </p:spPr>
        </p:cxnSp>
        <p:sp>
          <p:nvSpPr>
            <p:cNvPr id="673" name="Google Shape;673;p49"/>
            <p:cNvSpPr txBox="1"/>
            <p:nvPr/>
          </p:nvSpPr>
          <p:spPr>
            <a:xfrm>
              <a:off x="9086526" y="1904900"/>
              <a:ext cx="801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i="0" lang="ko" sz="1000" u="none" cap="none" strike="noStrike">
                  <a:solidFill>
                    <a:srgbClr val="000000"/>
                  </a:solidFill>
                  <a:latin typeface="Gothic A1 Medium"/>
                  <a:ea typeface="Gothic A1 Medium"/>
                  <a:cs typeface="Gothic A1 Medium"/>
                  <a:sym typeface="Gothic A1 Medium"/>
                </a:rPr>
                <a:t>응답</a:t>
              </a:r>
              <a:endParaRPr i="0" sz="1000" u="none" cap="none" strike="noStrike">
                <a:solidFill>
                  <a:srgbClr val="000000"/>
                </a:solidFill>
                <a:latin typeface="Gothic A1 Medium"/>
                <a:ea typeface="Gothic A1 Medium"/>
                <a:cs typeface="Gothic A1 Medium"/>
                <a:sym typeface="Gothic A1 Medium"/>
              </a:endParaRPr>
            </a:p>
          </p:txBody>
        </p:sp>
        <p:sp>
          <p:nvSpPr>
            <p:cNvPr id="674" name="Google Shape;674;p49"/>
            <p:cNvSpPr txBox="1"/>
            <p:nvPr/>
          </p:nvSpPr>
          <p:spPr>
            <a:xfrm>
              <a:off x="9086524" y="2230520"/>
              <a:ext cx="923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i="0" lang="ko" sz="1000" u="none" cap="none" strike="noStrike">
                  <a:solidFill>
                    <a:srgbClr val="000000"/>
                  </a:solidFill>
                  <a:latin typeface="Gothic A1 Medium"/>
                  <a:ea typeface="Gothic A1 Medium"/>
                  <a:cs typeface="Gothic A1 Medium"/>
                  <a:sym typeface="Gothic A1 Medium"/>
                </a:rPr>
                <a:t>상태전이</a:t>
              </a:r>
              <a:endParaRPr i="0" sz="1000" u="none" cap="none" strike="noStrike">
                <a:solidFill>
                  <a:srgbClr val="000000"/>
                </a:solidFill>
                <a:latin typeface="Gothic A1 Medium"/>
                <a:ea typeface="Gothic A1 Medium"/>
                <a:cs typeface="Gothic A1 Medium"/>
                <a:sym typeface="Gothic A1 Medium"/>
              </a:endParaRPr>
            </a:p>
          </p:txBody>
        </p:sp>
        <p:sp>
          <p:nvSpPr>
            <p:cNvPr id="675" name="Google Shape;675;p49"/>
            <p:cNvSpPr/>
            <p:nvPr/>
          </p:nvSpPr>
          <p:spPr>
            <a:xfrm rot="10800000">
              <a:off x="8545350" y="2237134"/>
              <a:ext cx="395400" cy="207300"/>
            </a:xfrm>
            <a:prstGeom prst="curvedUpArrow">
              <a:avLst>
                <a:gd fmla="val 25000" name="adj1"/>
                <a:gd fmla="val 50000" name="adj2"/>
                <a:gd fmla="val 25000" name="adj3"/>
              </a:avLst>
            </a:prstGeom>
            <a:solidFill>
              <a:srgbClr val="93C4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76" name="Google Shape;676;p49"/>
          <p:cNvSpPr txBox="1"/>
          <p:nvPr/>
        </p:nvSpPr>
        <p:spPr>
          <a:xfrm>
            <a:off x="776950" y="1497900"/>
            <a:ext cx="9319800" cy="765600"/>
          </a:xfrm>
          <a:prstGeom prst="rect">
            <a:avLst/>
          </a:prstGeom>
          <a:noFill/>
          <a:ln>
            <a:noFill/>
          </a:ln>
        </p:spPr>
        <p:txBody>
          <a:bodyPr anchorCtr="0" anchor="t" bIns="116050" lIns="116050" spcFirstLastPara="1" rIns="116050" wrap="square" tIns="116050">
            <a:spAutoFit/>
          </a:bodyPr>
          <a:lstStyle/>
          <a:p>
            <a:pPr indent="-190500" lvl="0" marL="228600" rtl="0" algn="l">
              <a:lnSpc>
                <a:spcPct val="130000"/>
              </a:lnSpc>
              <a:spcBef>
                <a:spcPts val="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격리 시스템 온프레미스로 설치 - 네트워크 비용을 최소화 할 수 있는 구성</a:t>
            </a:r>
            <a:endParaRPr sz="1500">
              <a:solidFill>
                <a:schemeClr val="dk1"/>
              </a:solidFill>
              <a:latin typeface="Gothic A1 Medium"/>
              <a:ea typeface="Gothic A1 Medium"/>
              <a:cs typeface="Gothic A1 Medium"/>
              <a:sym typeface="Gothic A1 Medium"/>
            </a:endParaRPr>
          </a:p>
          <a:p>
            <a:pPr indent="-190500" lvl="0" marL="228600" rtl="0" algn="l">
              <a:lnSpc>
                <a:spcPct val="130000"/>
              </a:lnSpc>
              <a:spcBef>
                <a:spcPts val="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Proxy서버(들)을 통해 격리 시스템을 내부망 또는 DMZ에 위치시킬 수 있음</a:t>
            </a:r>
            <a:endParaRPr sz="1500">
              <a:solidFill>
                <a:schemeClr val="dk1"/>
              </a:solidFill>
              <a:latin typeface="Gothic A1 Medium"/>
              <a:ea typeface="Gothic A1 Medium"/>
              <a:cs typeface="Gothic A1 Medium"/>
              <a:sym typeface="Gothic A1 Medium"/>
            </a:endParaRPr>
          </a:p>
        </p:txBody>
      </p:sp>
      <p:cxnSp>
        <p:nvCxnSpPr>
          <p:cNvPr id="677" name="Google Shape;677;p49"/>
          <p:cNvCxnSpPr/>
          <p:nvPr/>
        </p:nvCxnSpPr>
        <p:spPr>
          <a:xfrm>
            <a:off x="2509588" y="5160325"/>
            <a:ext cx="988500" cy="0"/>
          </a:xfrm>
          <a:prstGeom prst="straightConnector1">
            <a:avLst/>
          </a:prstGeom>
          <a:noFill/>
          <a:ln cap="flat" cmpd="sng" w="19050">
            <a:solidFill>
              <a:srgbClr val="F6B26B"/>
            </a:solidFill>
            <a:prstDash val="solid"/>
            <a:miter lim="800000"/>
            <a:headEnd len="sm" w="sm" type="none"/>
            <a:tailEnd len="med" w="med" type="triangle"/>
          </a:ln>
        </p:spPr>
      </p:cxnSp>
      <p:cxnSp>
        <p:nvCxnSpPr>
          <p:cNvPr id="678" name="Google Shape;678;p49"/>
          <p:cNvCxnSpPr/>
          <p:nvPr/>
        </p:nvCxnSpPr>
        <p:spPr>
          <a:xfrm>
            <a:off x="2509588" y="5317250"/>
            <a:ext cx="988500" cy="0"/>
          </a:xfrm>
          <a:prstGeom prst="straightConnector1">
            <a:avLst/>
          </a:prstGeom>
          <a:noFill/>
          <a:ln cap="flat" cmpd="sng" w="19050">
            <a:solidFill>
              <a:srgbClr val="6FA8DC"/>
            </a:solidFill>
            <a:prstDash val="solid"/>
            <a:miter lim="800000"/>
            <a:headEnd len="med" w="med" type="triangle"/>
            <a:tailEnd len="sm" w="sm" type="none"/>
          </a:ln>
        </p:spPr>
      </p:cxnSp>
      <p:cxnSp>
        <p:nvCxnSpPr>
          <p:cNvPr id="679" name="Google Shape;679;p49"/>
          <p:cNvCxnSpPr/>
          <p:nvPr/>
        </p:nvCxnSpPr>
        <p:spPr>
          <a:xfrm>
            <a:off x="4599645" y="5160100"/>
            <a:ext cx="988500" cy="0"/>
          </a:xfrm>
          <a:prstGeom prst="straightConnector1">
            <a:avLst/>
          </a:prstGeom>
          <a:noFill/>
          <a:ln cap="flat" cmpd="sng" w="19050">
            <a:solidFill>
              <a:srgbClr val="F6B26B"/>
            </a:solidFill>
            <a:prstDash val="solid"/>
            <a:miter lim="800000"/>
            <a:headEnd len="sm" w="sm" type="none"/>
            <a:tailEnd len="med" w="med" type="triangle"/>
          </a:ln>
        </p:spPr>
      </p:cxnSp>
      <p:cxnSp>
        <p:nvCxnSpPr>
          <p:cNvPr id="680" name="Google Shape;680;p49"/>
          <p:cNvCxnSpPr/>
          <p:nvPr/>
        </p:nvCxnSpPr>
        <p:spPr>
          <a:xfrm>
            <a:off x="4599645" y="5317025"/>
            <a:ext cx="988500" cy="0"/>
          </a:xfrm>
          <a:prstGeom prst="straightConnector1">
            <a:avLst/>
          </a:prstGeom>
          <a:noFill/>
          <a:ln cap="flat" cmpd="sng" w="19050">
            <a:solidFill>
              <a:srgbClr val="6FA8DC"/>
            </a:solidFill>
            <a:prstDash val="solid"/>
            <a:miter lim="800000"/>
            <a:headEnd len="med" w="med" type="triangle"/>
            <a:tailEnd len="sm" w="sm" type="none"/>
          </a:ln>
        </p:spPr>
      </p:cxnSp>
      <p:cxnSp>
        <p:nvCxnSpPr>
          <p:cNvPr id="681" name="Google Shape;681;p49"/>
          <p:cNvCxnSpPr/>
          <p:nvPr/>
        </p:nvCxnSpPr>
        <p:spPr>
          <a:xfrm>
            <a:off x="4577788" y="3959250"/>
            <a:ext cx="988500" cy="0"/>
          </a:xfrm>
          <a:prstGeom prst="straightConnector1">
            <a:avLst/>
          </a:prstGeom>
          <a:noFill/>
          <a:ln cap="flat" cmpd="sng" w="19050">
            <a:solidFill>
              <a:srgbClr val="F6B26B"/>
            </a:solidFill>
            <a:prstDash val="solid"/>
            <a:miter lim="800000"/>
            <a:headEnd len="sm" w="sm" type="none"/>
            <a:tailEnd len="med" w="med" type="triangle"/>
          </a:ln>
        </p:spPr>
      </p:cxnSp>
      <p:cxnSp>
        <p:nvCxnSpPr>
          <p:cNvPr id="682" name="Google Shape;682;p49"/>
          <p:cNvCxnSpPr/>
          <p:nvPr/>
        </p:nvCxnSpPr>
        <p:spPr>
          <a:xfrm>
            <a:off x="4577788" y="4116175"/>
            <a:ext cx="988500" cy="0"/>
          </a:xfrm>
          <a:prstGeom prst="straightConnector1">
            <a:avLst/>
          </a:prstGeom>
          <a:noFill/>
          <a:ln cap="flat" cmpd="sng" w="19050">
            <a:solidFill>
              <a:srgbClr val="6FA8DC"/>
            </a:solidFill>
            <a:prstDash val="solid"/>
            <a:miter lim="800000"/>
            <a:headEnd len="med" w="med" type="triangle"/>
            <a:tailEnd len="sm" w="sm" type="none"/>
          </a:ln>
        </p:spPr>
      </p:cxnSp>
      <p:cxnSp>
        <p:nvCxnSpPr>
          <p:cNvPr id="683" name="Google Shape;683;p49"/>
          <p:cNvCxnSpPr/>
          <p:nvPr/>
        </p:nvCxnSpPr>
        <p:spPr>
          <a:xfrm>
            <a:off x="2536039" y="3956103"/>
            <a:ext cx="1323000" cy="0"/>
          </a:xfrm>
          <a:prstGeom prst="straightConnector1">
            <a:avLst/>
          </a:prstGeom>
          <a:noFill/>
          <a:ln cap="flat" cmpd="sng" w="19050">
            <a:solidFill>
              <a:srgbClr val="F6B26B"/>
            </a:solidFill>
            <a:prstDash val="solid"/>
            <a:miter lim="800000"/>
            <a:headEnd len="sm" w="sm" type="none"/>
            <a:tailEnd len="med" w="med" type="triangle"/>
          </a:ln>
        </p:spPr>
      </p:cxnSp>
      <p:cxnSp>
        <p:nvCxnSpPr>
          <p:cNvPr id="684" name="Google Shape;684;p49"/>
          <p:cNvCxnSpPr/>
          <p:nvPr/>
        </p:nvCxnSpPr>
        <p:spPr>
          <a:xfrm>
            <a:off x="2502664" y="4120621"/>
            <a:ext cx="1323000" cy="0"/>
          </a:xfrm>
          <a:prstGeom prst="straightConnector1">
            <a:avLst/>
          </a:prstGeom>
          <a:noFill/>
          <a:ln cap="flat" cmpd="sng" w="19050">
            <a:solidFill>
              <a:srgbClr val="6FA8DC"/>
            </a:solidFill>
            <a:prstDash val="solid"/>
            <a:miter lim="800000"/>
            <a:headEnd len="med" w="med" type="triangle"/>
            <a:tailEnd len="sm" w="sm" type="none"/>
          </a:ln>
        </p:spPr>
      </p:cxnSp>
      <p:cxnSp>
        <p:nvCxnSpPr>
          <p:cNvPr id="685" name="Google Shape;685;p49"/>
          <p:cNvCxnSpPr/>
          <p:nvPr/>
        </p:nvCxnSpPr>
        <p:spPr>
          <a:xfrm>
            <a:off x="6323716" y="5160100"/>
            <a:ext cx="988500" cy="0"/>
          </a:xfrm>
          <a:prstGeom prst="straightConnector1">
            <a:avLst/>
          </a:prstGeom>
          <a:noFill/>
          <a:ln cap="flat" cmpd="sng" w="19050">
            <a:solidFill>
              <a:srgbClr val="F6B26B"/>
            </a:solidFill>
            <a:prstDash val="solid"/>
            <a:miter lim="800000"/>
            <a:headEnd len="sm" w="sm" type="none"/>
            <a:tailEnd len="med" w="med" type="triangle"/>
          </a:ln>
        </p:spPr>
      </p:cxnSp>
      <p:cxnSp>
        <p:nvCxnSpPr>
          <p:cNvPr id="686" name="Google Shape;686;p49"/>
          <p:cNvCxnSpPr/>
          <p:nvPr/>
        </p:nvCxnSpPr>
        <p:spPr>
          <a:xfrm>
            <a:off x="6323716" y="5317025"/>
            <a:ext cx="988500" cy="0"/>
          </a:xfrm>
          <a:prstGeom prst="straightConnector1">
            <a:avLst/>
          </a:prstGeom>
          <a:noFill/>
          <a:ln cap="flat" cmpd="sng" w="19050">
            <a:solidFill>
              <a:srgbClr val="6FA8DC"/>
            </a:solidFill>
            <a:prstDash val="solid"/>
            <a:miter lim="800000"/>
            <a:headEnd len="med" w="med" type="triangle"/>
            <a:tailEnd len="sm" w="sm" type="none"/>
          </a:ln>
        </p:spPr>
      </p:cxnSp>
      <p:sp>
        <p:nvSpPr>
          <p:cNvPr id="687" name="Google Shape;687;p49"/>
          <p:cNvSpPr txBox="1"/>
          <p:nvPr/>
        </p:nvSpPr>
        <p:spPr>
          <a:xfrm>
            <a:off x="613450" y="779104"/>
            <a:ext cx="8553000" cy="650100"/>
          </a:xfrm>
          <a:prstGeom prst="rect">
            <a:avLst/>
          </a:prstGeom>
          <a:noFill/>
          <a:ln>
            <a:noFill/>
          </a:ln>
        </p:spPr>
        <p:txBody>
          <a:bodyPr anchorCtr="0" anchor="t" bIns="116050" lIns="116050" spcFirstLastPara="1" rIns="116050" wrap="square" tIns="116050">
            <a:spAutoFit/>
          </a:bodyPr>
          <a:lstStyle/>
          <a:p>
            <a:pPr indent="0" lvl="0" marL="0" rtl="0" algn="l">
              <a:lnSpc>
                <a:spcPct val="115000"/>
              </a:lnSpc>
              <a:spcBef>
                <a:spcPts val="0"/>
              </a:spcBef>
              <a:spcAft>
                <a:spcPts val="0"/>
              </a:spcAft>
              <a:buNone/>
            </a:pPr>
            <a:r>
              <a:rPr lang="ko" sz="2700">
                <a:solidFill>
                  <a:srgbClr val="2888BD"/>
                </a:solidFill>
                <a:latin typeface="Gothic A1 ExtraBold"/>
                <a:ea typeface="Gothic A1 ExtraBold"/>
                <a:cs typeface="Gothic A1 ExtraBold"/>
                <a:sym typeface="Gothic A1 ExtraBold"/>
              </a:rPr>
              <a:t>서버 구성 2 - Proxy 구성</a:t>
            </a:r>
            <a:endParaRPr sz="2700">
              <a:solidFill>
                <a:srgbClr val="2888BD"/>
              </a:solidFill>
              <a:latin typeface="Gothic A1 ExtraBold"/>
              <a:ea typeface="Gothic A1 ExtraBold"/>
              <a:cs typeface="Gothic A1 ExtraBold"/>
              <a:sym typeface="Gothic A1 Extra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grpSp>
        <p:nvGrpSpPr>
          <p:cNvPr id="692" name="Google Shape;692;p50"/>
          <p:cNvGrpSpPr/>
          <p:nvPr/>
        </p:nvGrpSpPr>
        <p:grpSpPr>
          <a:xfrm>
            <a:off x="2937988" y="2527195"/>
            <a:ext cx="3174600" cy="3371700"/>
            <a:chOff x="3291025" y="2303675"/>
            <a:chExt cx="3174600" cy="3371700"/>
          </a:xfrm>
        </p:grpSpPr>
        <p:sp>
          <p:nvSpPr>
            <p:cNvPr id="693" name="Google Shape;693;p50"/>
            <p:cNvSpPr/>
            <p:nvPr/>
          </p:nvSpPr>
          <p:spPr>
            <a:xfrm>
              <a:off x="3291025" y="2303675"/>
              <a:ext cx="3174600" cy="3371700"/>
            </a:xfrm>
            <a:prstGeom prst="rect">
              <a:avLst/>
            </a:prstGeom>
            <a:noFill/>
            <a:ln cap="flat" cmpd="sng" w="38100">
              <a:solidFill>
                <a:srgbClr val="E8ECF4"/>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694" name="Google Shape;694;p50"/>
            <p:cNvSpPr/>
            <p:nvPr/>
          </p:nvSpPr>
          <p:spPr>
            <a:xfrm>
              <a:off x="3902502" y="3010825"/>
              <a:ext cx="703200" cy="709800"/>
            </a:xfrm>
            <a:prstGeom prst="roundRect">
              <a:avLst>
                <a:gd fmla="val 3459" name="adj"/>
              </a:avLst>
            </a:prstGeom>
            <a:solidFill>
              <a:srgbClr val="A4C2F4"/>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ko" sz="1200" cap="none" strike="noStrike">
                  <a:solidFill>
                    <a:schemeClr val="lt1"/>
                  </a:solidFill>
                  <a:latin typeface="Gothic A1"/>
                  <a:ea typeface="Gothic A1"/>
                  <a:cs typeface="Gothic A1"/>
                  <a:sym typeface="Gothic A1"/>
                </a:rPr>
                <a:t>R</a:t>
              </a:r>
              <a:r>
                <a:rPr b="1" lang="ko" sz="1200">
                  <a:solidFill>
                    <a:schemeClr val="lt1"/>
                  </a:solidFill>
                  <a:latin typeface="Gothic A1"/>
                  <a:ea typeface="Gothic A1"/>
                  <a:cs typeface="Gothic A1"/>
                  <a:sym typeface="Gothic A1"/>
                </a:rPr>
                <a:t>-Edge</a:t>
              </a:r>
              <a:endParaRPr b="1" i="0" sz="1200" cap="none" strike="noStrike">
                <a:solidFill>
                  <a:schemeClr val="lt1"/>
                </a:solidFill>
                <a:latin typeface="Gothic A1"/>
                <a:ea typeface="Gothic A1"/>
                <a:cs typeface="Gothic A1"/>
                <a:sym typeface="Gothic A1"/>
              </a:endParaRPr>
            </a:p>
          </p:txBody>
        </p:sp>
        <p:sp>
          <p:nvSpPr>
            <p:cNvPr id="695" name="Google Shape;695;p50"/>
            <p:cNvSpPr/>
            <p:nvPr/>
          </p:nvSpPr>
          <p:spPr>
            <a:xfrm>
              <a:off x="4054653" y="4284325"/>
              <a:ext cx="581100" cy="709800"/>
            </a:xfrm>
            <a:prstGeom prst="roundRect">
              <a:avLst>
                <a:gd fmla="val 3459" name="adj"/>
              </a:avLst>
            </a:prstGeom>
            <a:solidFill>
              <a:schemeClr val="lt1"/>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i="0" lang="ko" sz="1200" u="none" cap="none" strike="noStrike">
                  <a:solidFill>
                    <a:schemeClr val="dk1"/>
                  </a:solidFill>
                  <a:latin typeface="Gothic A1 SemiBold"/>
                  <a:ea typeface="Gothic A1 SemiBold"/>
                  <a:cs typeface="Gothic A1 SemiBold"/>
                  <a:sym typeface="Gothic A1 SemiBold"/>
                </a:rPr>
                <a:t>Engine</a:t>
              </a:r>
              <a:endParaRPr i="0" sz="1200" u="none" cap="none" strike="noStrike">
                <a:solidFill>
                  <a:schemeClr val="dk1"/>
                </a:solidFill>
                <a:latin typeface="Gothic A1 SemiBold"/>
                <a:ea typeface="Gothic A1 SemiBold"/>
                <a:cs typeface="Gothic A1 SemiBold"/>
                <a:sym typeface="Gothic A1 SemiBold"/>
              </a:endParaRPr>
            </a:p>
          </p:txBody>
        </p:sp>
        <p:sp>
          <p:nvSpPr>
            <p:cNvPr id="696" name="Google Shape;696;p50"/>
            <p:cNvSpPr txBox="1"/>
            <p:nvPr/>
          </p:nvSpPr>
          <p:spPr>
            <a:xfrm>
              <a:off x="4599001" y="4294626"/>
              <a:ext cx="10299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7. Target URL</a:t>
              </a:r>
              <a:endParaRPr i="0" sz="800" u="none" cap="none" strike="noStrike">
                <a:solidFill>
                  <a:srgbClr val="666666"/>
                </a:solidFill>
                <a:latin typeface="Gothic A1 Medium"/>
                <a:ea typeface="Gothic A1 Medium"/>
                <a:cs typeface="Gothic A1 Medium"/>
                <a:sym typeface="Gothic A1 Medium"/>
              </a:endParaRPr>
            </a:p>
          </p:txBody>
        </p:sp>
        <p:sp>
          <p:nvSpPr>
            <p:cNvPr id="697" name="Google Shape;697;p50"/>
            <p:cNvSpPr txBox="1"/>
            <p:nvPr/>
          </p:nvSpPr>
          <p:spPr>
            <a:xfrm>
              <a:off x="4611151" y="4715422"/>
              <a:ext cx="10056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10. URL Data</a:t>
              </a:r>
              <a:endParaRPr i="0" sz="800" u="none" cap="none" strike="noStrike">
                <a:solidFill>
                  <a:srgbClr val="666666"/>
                </a:solidFill>
                <a:latin typeface="Gothic A1 Medium"/>
                <a:ea typeface="Gothic A1 Medium"/>
                <a:cs typeface="Gothic A1 Medium"/>
                <a:sym typeface="Gothic A1 Medium"/>
              </a:endParaRPr>
            </a:p>
          </p:txBody>
        </p:sp>
        <p:sp>
          <p:nvSpPr>
            <p:cNvPr id="698" name="Google Shape;698;p50"/>
            <p:cNvSpPr/>
            <p:nvPr/>
          </p:nvSpPr>
          <p:spPr>
            <a:xfrm>
              <a:off x="4175976" y="5038997"/>
              <a:ext cx="368400" cy="215400"/>
            </a:xfrm>
            <a:prstGeom prst="curvedUpArrow">
              <a:avLst>
                <a:gd fmla="val 25000" name="adj1"/>
                <a:gd fmla="val 50000" name="adj2"/>
                <a:gd fmla="val 25000" name="adj3"/>
              </a:avLst>
            </a:prstGeom>
            <a:solidFill>
              <a:srgbClr val="93C4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99" name="Google Shape;699;p50"/>
            <p:cNvSpPr txBox="1"/>
            <p:nvPr/>
          </p:nvSpPr>
          <p:spPr>
            <a:xfrm>
              <a:off x="3830968" y="5299281"/>
              <a:ext cx="10584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11. Rendering</a:t>
              </a:r>
              <a:endParaRPr i="0" sz="800" u="none" cap="none" strike="noStrike">
                <a:solidFill>
                  <a:srgbClr val="666666"/>
                </a:solidFill>
                <a:latin typeface="Gothic A1 Medium"/>
                <a:ea typeface="Gothic A1 Medium"/>
                <a:cs typeface="Gothic A1 Medium"/>
                <a:sym typeface="Gothic A1 Medium"/>
              </a:endParaRPr>
            </a:p>
          </p:txBody>
        </p:sp>
        <p:sp>
          <p:nvSpPr>
            <p:cNvPr id="700" name="Google Shape;700;p50"/>
            <p:cNvSpPr/>
            <p:nvPr/>
          </p:nvSpPr>
          <p:spPr>
            <a:xfrm>
              <a:off x="5636313" y="3010825"/>
              <a:ext cx="703200" cy="709800"/>
            </a:xfrm>
            <a:prstGeom prst="roundRect">
              <a:avLst>
                <a:gd fmla="val 3459" name="adj"/>
              </a:avLst>
            </a:prstGeom>
            <a:solidFill>
              <a:schemeClr val="lt1"/>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i="0" lang="ko" sz="1200" u="none" cap="none" strike="noStrike">
                  <a:solidFill>
                    <a:schemeClr val="dk1"/>
                  </a:solidFill>
                  <a:latin typeface="Gothic A1 SemiBold"/>
                  <a:ea typeface="Gothic A1 SemiBold"/>
                  <a:cs typeface="Gothic A1 SemiBold"/>
                  <a:sym typeface="Gothic A1 SemiBold"/>
                </a:rPr>
                <a:t>Session</a:t>
              </a:r>
              <a:endParaRPr i="0" sz="1400" u="none" cap="none" strike="noStrike">
                <a:solidFill>
                  <a:srgbClr val="000000"/>
                </a:solidFill>
                <a:latin typeface="Gothic A1 SemiBold"/>
                <a:ea typeface="Gothic A1 SemiBold"/>
                <a:cs typeface="Gothic A1 SemiBold"/>
                <a:sym typeface="Gothic A1 SemiBold"/>
              </a:endParaRPr>
            </a:p>
            <a:p>
              <a:pPr indent="0" lvl="0" marL="0" marR="0" rtl="0" algn="ctr">
                <a:lnSpc>
                  <a:spcPct val="100000"/>
                </a:lnSpc>
                <a:spcBef>
                  <a:spcPts val="0"/>
                </a:spcBef>
                <a:spcAft>
                  <a:spcPts val="0"/>
                </a:spcAft>
                <a:buClr>
                  <a:srgbClr val="000000"/>
                </a:buClr>
                <a:buSzPts val="1200"/>
                <a:buFont typeface="Arial"/>
                <a:buNone/>
              </a:pPr>
              <a:r>
                <a:rPr i="0" lang="ko" sz="1200" u="none" cap="none" strike="noStrike">
                  <a:solidFill>
                    <a:schemeClr val="dk1"/>
                  </a:solidFill>
                  <a:latin typeface="Gothic A1 SemiBold"/>
                  <a:ea typeface="Gothic A1 SemiBold"/>
                  <a:cs typeface="Gothic A1 SemiBold"/>
                  <a:sym typeface="Gothic A1 SemiBold"/>
                </a:rPr>
                <a:t>Manager</a:t>
              </a:r>
              <a:endParaRPr i="0" sz="1200" u="none" cap="none" strike="noStrike">
                <a:solidFill>
                  <a:schemeClr val="dk1"/>
                </a:solidFill>
                <a:latin typeface="Gothic A1 SemiBold"/>
                <a:ea typeface="Gothic A1 SemiBold"/>
                <a:cs typeface="Gothic A1 SemiBold"/>
                <a:sym typeface="Gothic A1 SemiBold"/>
              </a:endParaRPr>
            </a:p>
          </p:txBody>
        </p:sp>
        <p:sp>
          <p:nvSpPr>
            <p:cNvPr id="701" name="Google Shape;701;p50"/>
            <p:cNvSpPr txBox="1"/>
            <p:nvPr/>
          </p:nvSpPr>
          <p:spPr>
            <a:xfrm>
              <a:off x="4584751" y="3079275"/>
              <a:ext cx="10584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3. </a:t>
              </a:r>
              <a:r>
                <a:rPr lang="ko" sz="800">
                  <a:solidFill>
                    <a:srgbClr val="666666"/>
                  </a:solidFill>
                  <a:latin typeface="Gothic A1 Medium"/>
                  <a:ea typeface="Gothic A1 Medium"/>
                  <a:cs typeface="Gothic A1 Medium"/>
                  <a:sym typeface="Gothic A1 Medium"/>
                </a:rPr>
                <a:t>Target</a:t>
              </a:r>
              <a:r>
                <a:rPr i="0" lang="ko" sz="800" u="none" cap="none" strike="noStrike">
                  <a:solidFill>
                    <a:srgbClr val="666666"/>
                  </a:solidFill>
                  <a:latin typeface="Gothic A1 Medium"/>
                  <a:ea typeface="Gothic A1 Medium"/>
                  <a:cs typeface="Gothic A1 Medium"/>
                  <a:sym typeface="Gothic A1 Medium"/>
                </a:rPr>
                <a:t> URL</a:t>
              </a:r>
              <a:endParaRPr i="0" sz="800" u="none" cap="none" strike="noStrike">
                <a:solidFill>
                  <a:srgbClr val="666666"/>
                </a:solidFill>
                <a:latin typeface="Gothic A1 Medium"/>
                <a:ea typeface="Gothic A1 Medium"/>
                <a:cs typeface="Gothic A1 Medium"/>
                <a:sym typeface="Gothic A1 Medium"/>
              </a:endParaRPr>
            </a:p>
          </p:txBody>
        </p:sp>
        <p:sp>
          <p:nvSpPr>
            <p:cNvPr id="702" name="Google Shape;702;p50"/>
            <p:cNvSpPr txBox="1"/>
            <p:nvPr/>
          </p:nvSpPr>
          <p:spPr>
            <a:xfrm>
              <a:off x="4517551" y="3486766"/>
              <a:ext cx="11928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4. Landing Page </a:t>
              </a:r>
              <a:endParaRPr i="0" sz="800" u="none" cap="none" strike="noStrike">
                <a:solidFill>
                  <a:srgbClr val="666666"/>
                </a:solidFill>
                <a:latin typeface="Gothic A1 Medium"/>
                <a:ea typeface="Gothic A1 Medium"/>
                <a:cs typeface="Gothic A1 Medium"/>
                <a:sym typeface="Gothic A1 Medium"/>
              </a:endParaRPr>
            </a:p>
          </p:txBody>
        </p:sp>
        <p:sp>
          <p:nvSpPr>
            <p:cNvPr id="703" name="Google Shape;703;p50"/>
            <p:cNvSpPr/>
            <p:nvPr/>
          </p:nvSpPr>
          <p:spPr>
            <a:xfrm rot="10800000">
              <a:off x="4070648" y="2729052"/>
              <a:ext cx="366900" cy="222600"/>
            </a:xfrm>
            <a:prstGeom prst="curvedUpArrow">
              <a:avLst>
                <a:gd fmla="val 25000" name="adj1"/>
                <a:gd fmla="val 50000" name="adj2"/>
                <a:gd fmla="val 25000" name="adj3"/>
              </a:avLst>
            </a:prstGeom>
            <a:solidFill>
              <a:srgbClr val="93C4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4" name="Google Shape;704;p50"/>
            <p:cNvSpPr txBox="1"/>
            <p:nvPr/>
          </p:nvSpPr>
          <p:spPr>
            <a:xfrm>
              <a:off x="3805609" y="2451978"/>
              <a:ext cx="8970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2. URL 변경</a:t>
              </a:r>
              <a:endParaRPr i="0" sz="800" u="none" cap="none" strike="noStrike">
                <a:solidFill>
                  <a:srgbClr val="666666"/>
                </a:solidFill>
                <a:latin typeface="Gothic A1 Medium"/>
                <a:ea typeface="Gothic A1 Medium"/>
                <a:cs typeface="Gothic A1 Medium"/>
                <a:sym typeface="Gothic A1 Medium"/>
              </a:endParaRPr>
            </a:p>
          </p:txBody>
        </p:sp>
        <p:sp>
          <p:nvSpPr>
            <p:cNvPr id="705" name="Google Shape;705;p50"/>
            <p:cNvSpPr/>
            <p:nvPr/>
          </p:nvSpPr>
          <p:spPr>
            <a:xfrm>
              <a:off x="5635737" y="4239025"/>
              <a:ext cx="703200" cy="709800"/>
            </a:xfrm>
            <a:prstGeom prst="roundRect">
              <a:avLst>
                <a:gd fmla="val 3459" name="adj"/>
              </a:avLst>
            </a:prstGeom>
            <a:solidFill>
              <a:srgbClr val="A4C2F4"/>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chemeClr val="lt1"/>
                  </a:solidFill>
                  <a:latin typeface="Gothic A1"/>
                  <a:ea typeface="Gothic A1"/>
                  <a:cs typeface="Gothic A1"/>
                  <a:sym typeface="Gothic A1"/>
                </a:rPr>
                <a:t>T</a:t>
              </a:r>
              <a:r>
                <a:rPr b="1" lang="ko" sz="1200">
                  <a:solidFill>
                    <a:schemeClr val="lt1"/>
                  </a:solidFill>
                  <a:latin typeface="Gothic A1"/>
                  <a:ea typeface="Gothic A1"/>
                  <a:cs typeface="Gothic A1"/>
                  <a:sym typeface="Gothic A1"/>
                </a:rPr>
                <a:t>-Edge</a:t>
              </a:r>
              <a:endParaRPr b="1" i="0" sz="1200" u="none" cap="none" strike="noStrike">
                <a:solidFill>
                  <a:schemeClr val="lt1"/>
                </a:solidFill>
                <a:latin typeface="Gothic A1"/>
                <a:ea typeface="Gothic A1"/>
                <a:cs typeface="Gothic A1"/>
                <a:sym typeface="Gothic A1"/>
              </a:endParaRPr>
            </a:p>
          </p:txBody>
        </p:sp>
        <p:sp>
          <p:nvSpPr>
            <p:cNvPr id="706" name="Google Shape;706;p50"/>
            <p:cNvSpPr txBox="1"/>
            <p:nvPr/>
          </p:nvSpPr>
          <p:spPr>
            <a:xfrm>
              <a:off x="4867117" y="2374150"/>
              <a:ext cx="14724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ko" sz="1000">
                  <a:latin typeface="Gothic A1 Medium"/>
                  <a:ea typeface="Gothic A1 Medium"/>
                  <a:cs typeface="Gothic A1 Medium"/>
                  <a:sym typeface="Gothic A1 Medium"/>
                </a:rPr>
                <a:t>Remote Browser</a:t>
              </a:r>
              <a:endParaRPr sz="1000">
                <a:latin typeface="Gothic A1 Medium"/>
                <a:ea typeface="Gothic A1 Medium"/>
                <a:cs typeface="Gothic A1 Medium"/>
                <a:sym typeface="Gothic A1 Medium"/>
              </a:endParaRPr>
            </a:p>
            <a:p>
              <a:pPr indent="0" lvl="0" marL="0" rtl="0" algn="r">
                <a:spcBef>
                  <a:spcPts val="0"/>
                </a:spcBef>
                <a:spcAft>
                  <a:spcPts val="0"/>
                </a:spcAft>
                <a:buNone/>
              </a:pPr>
              <a:r>
                <a:rPr lang="ko" sz="1000">
                  <a:latin typeface="Gothic A1 Medium"/>
                  <a:ea typeface="Gothic A1 Medium"/>
                  <a:cs typeface="Gothic A1 Medium"/>
                  <a:sym typeface="Gothic A1 Medium"/>
                </a:rPr>
                <a:t>(On-Premise)</a:t>
              </a:r>
              <a:endParaRPr sz="1000">
                <a:latin typeface="Gothic A1 Medium"/>
                <a:ea typeface="Gothic A1 Medium"/>
                <a:cs typeface="Gothic A1 Medium"/>
                <a:sym typeface="Gothic A1 Medium"/>
              </a:endParaRPr>
            </a:p>
          </p:txBody>
        </p:sp>
        <p:sp>
          <p:nvSpPr>
            <p:cNvPr id="707" name="Google Shape;707;p50"/>
            <p:cNvSpPr/>
            <p:nvPr/>
          </p:nvSpPr>
          <p:spPr>
            <a:xfrm>
              <a:off x="3586880" y="4284346"/>
              <a:ext cx="431700" cy="709800"/>
            </a:xfrm>
            <a:prstGeom prst="roundRect">
              <a:avLst>
                <a:gd fmla="val 3459" name="adj"/>
              </a:avLst>
            </a:prstGeom>
            <a:solidFill>
              <a:schemeClr val="lt1"/>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lang="ko" sz="700">
                  <a:solidFill>
                    <a:schemeClr val="dk1"/>
                  </a:solidFill>
                  <a:latin typeface="Gothic A1 SemiBold"/>
                  <a:ea typeface="Gothic A1 SemiBold"/>
                  <a:cs typeface="Gothic A1 SemiBold"/>
                  <a:sym typeface="Gothic A1 SemiBold"/>
                </a:rPr>
                <a:t>RBProxy</a:t>
              </a:r>
              <a:endParaRPr i="0" sz="700" u="none" cap="none" strike="noStrike">
                <a:solidFill>
                  <a:schemeClr val="dk1"/>
                </a:solidFill>
                <a:latin typeface="Gothic A1 SemiBold"/>
                <a:ea typeface="Gothic A1 SemiBold"/>
                <a:cs typeface="Gothic A1 SemiBold"/>
                <a:sym typeface="Gothic A1 SemiBold"/>
              </a:endParaRPr>
            </a:p>
          </p:txBody>
        </p:sp>
      </p:grpSp>
      <p:sp>
        <p:nvSpPr>
          <p:cNvPr id="708" name="Google Shape;708;p50"/>
          <p:cNvSpPr txBox="1"/>
          <p:nvPr/>
        </p:nvSpPr>
        <p:spPr>
          <a:xfrm rot="1110">
            <a:off x="6105969" y="5020535"/>
            <a:ext cx="9288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8. Target URL</a:t>
            </a:r>
            <a:endParaRPr i="0" sz="800" u="none" cap="none" strike="noStrike">
              <a:solidFill>
                <a:srgbClr val="666666"/>
              </a:solidFill>
              <a:latin typeface="Gothic A1 Medium"/>
              <a:ea typeface="Gothic A1 Medium"/>
              <a:cs typeface="Gothic A1 Medium"/>
              <a:sym typeface="Gothic A1 Medium"/>
            </a:endParaRPr>
          </a:p>
        </p:txBody>
      </p:sp>
      <p:sp>
        <p:nvSpPr>
          <p:cNvPr id="709" name="Google Shape;709;p50"/>
          <p:cNvSpPr txBox="1"/>
          <p:nvPr/>
        </p:nvSpPr>
        <p:spPr>
          <a:xfrm rot="1171">
            <a:off x="5935838" y="6024630"/>
            <a:ext cx="8808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9. URL Data</a:t>
            </a:r>
            <a:endParaRPr i="0" sz="800" u="none" cap="none" strike="noStrike">
              <a:solidFill>
                <a:srgbClr val="666666"/>
              </a:solidFill>
              <a:latin typeface="Gothic A1 Medium"/>
              <a:ea typeface="Gothic A1 Medium"/>
              <a:cs typeface="Gothic A1 Medium"/>
              <a:sym typeface="Gothic A1 Medium"/>
            </a:endParaRPr>
          </a:p>
        </p:txBody>
      </p:sp>
      <p:sp>
        <p:nvSpPr>
          <p:cNvPr id="710" name="Google Shape;710;p50"/>
          <p:cNvSpPr/>
          <p:nvPr/>
        </p:nvSpPr>
        <p:spPr>
          <a:xfrm>
            <a:off x="6837025" y="5999450"/>
            <a:ext cx="2223300" cy="1096500"/>
          </a:xfrm>
          <a:prstGeom prst="rect">
            <a:avLst/>
          </a:prstGeom>
          <a:noFill/>
          <a:ln cap="flat" cmpd="sng" w="38100">
            <a:solidFill>
              <a:srgbClr val="E8ECF4"/>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50"/>
          <p:cNvSpPr txBox="1"/>
          <p:nvPr/>
        </p:nvSpPr>
        <p:spPr>
          <a:xfrm>
            <a:off x="7716851" y="6270650"/>
            <a:ext cx="12735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ko" sz="1000">
                <a:solidFill>
                  <a:schemeClr val="dk1"/>
                </a:solidFill>
                <a:latin typeface="Gothic A1 Medium"/>
                <a:ea typeface="Gothic A1 Medium"/>
                <a:cs typeface="Gothic A1 Medium"/>
                <a:sym typeface="Gothic A1 Medium"/>
              </a:rPr>
              <a:t>Remote Browser</a:t>
            </a:r>
            <a:endParaRPr sz="1000">
              <a:solidFill>
                <a:schemeClr val="dk1"/>
              </a:solidFill>
              <a:latin typeface="Gothic A1 Medium"/>
              <a:ea typeface="Gothic A1 Medium"/>
              <a:cs typeface="Gothic A1 Medium"/>
              <a:sym typeface="Gothic A1 Medium"/>
            </a:endParaRPr>
          </a:p>
          <a:p>
            <a:pPr indent="0" lvl="0" marL="0" rtl="0" algn="r">
              <a:spcBef>
                <a:spcPts val="0"/>
              </a:spcBef>
              <a:spcAft>
                <a:spcPts val="0"/>
              </a:spcAft>
              <a:buNone/>
            </a:pPr>
            <a:r>
              <a:rPr lang="ko" sz="1000">
                <a:solidFill>
                  <a:schemeClr val="dk1"/>
                </a:solidFill>
                <a:latin typeface="Gothic A1 Medium"/>
                <a:ea typeface="Gothic A1 Medium"/>
                <a:cs typeface="Gothic A1 Medium"/>
                <a:sym typeface="Gothic A1 Medium"/>
              </a:rPr>
              <a:t>(Cloud)</a:t>
            </a:r>
            <a:endParaRPr sz="1000">
              <a:solidFill>
                <a:schemeClr val="dk1"/>
              </a:solidFill>
              <a:latin typeface="Gothic A1 Medium"/>
              <a:ea typeface="Gothic A1 Medium"/>
              <a:cs typeface="Gothic A1 Medium"/>
              <a:sym typeface="Gothic A1 Medium"/>
            </a:endParaRPr>
          </a:p>
        </p:txBody>
      </p:sp>
      <p:sp>
        <p:nvSpPr>
          <p:cNvPr id="712" name="Google Shape;712;p50"/>
          <p:cNvSpPr/>
          <p:nvPr/>
        </p:nvSpPr>
        <p:spPr>
          <a:xfrm>
            <a:off x="7077475" y="6192800"/>
            <a:ext cx="592200" cy="709800"/>
          </a:xfrm>
          <a:prstGeom prst="roundRect">
            <a:avLst>
              <a:gd fmla="val 3459" name="adj"/>
            </a:avLst>
          </a:prstGeom>
          <a:solidFill>
            <a:schemeClr val="lt1"/>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i="0" lang="ko" sz="1200" u="none" cap="none" strike="noStrike">
                <a:solidFill>
                  <a:schemeClr val="dk1"/>
                </a:solidFill>
                <a:latin typeface="Gothic A1 SemiBold"/>
                <a:ea typeface="Gothic A1 SemiBold"/>
                <a:cs typeface="Gothic A1 SemiBold"/>
                <a:sym typeface="Gothic A1 SemiBold"/>
              </a:rPr>
              <a:t>Engine</a:t>
            </a:r>
            <a:endParaRPr i="0" sz="1200" u="none" cap="none" strike="noStrike">
              <a:solidFill>
                <a:schemeClr val="dk1"/>
              </a:solidFill>
              <a:latin typeface="Gothic A1 SemiBold"/>
              <a:ea typeface="Gothic A1 SemiBold"/>
              <a:cs typeface="Gothic A1 SemiBold"/>
              <a:sym typeface="Gothic A1 SemiBold"/>
            </a:endParaRPr>
          </a:p>
        </p:txBody>
      </p:sp>
      <p:cxnSp>
        <p:nvCxnSpPr>
          <p:cNvPr id="713" name="Google Shape;713;p50"/>
          <p:cNvCxnSpPr/>
          <p:nvPr/>
        </p:nvCxnSpPr>
        <p:spPr>
          <a:xfrm flipH="1" rot="10800000">
            <a:off x="8203698" y="5402575"/>
            <a:ext cx="218700" cy="516000"/>
          </a:xfrm>
          <a:prstGeom prst="straightConnector1">
            <a:avLst/>
          </a:prstGeom>
          <a:noFill/>
          <a:ln cap="flat" cmpd="sng" w="19050">
            <a:solidFill>
              <a:srgbClr val="F6B26B"/>
            </a:solidFill>
            <a:prstDash val="solid"/>
            <a:miter lim="800000"/>
            <a:headEnd len="sm" w="sm" type="none"/>
            <a:tailEnd len="med" w="med" type="triangle"/>
          </a:ln>
        </p:spPr>
      </p:cxnSp>
      <p:cxnSp>
        <p:nvCxnSpPr>
          <p:cNvPr id="714" name="Google Shape;714;p50"/>
          <p:cNvCxnSpPr/>
          <p:nvPr/>
        </p:nvCxnSpPr>
        <p:spPr>
          <a:xfrm flipH="1" rot="10800000">
            <a:off x="8389950" y="5398525"/>
            <a:ext cx="205500" cy="524100"/>
          </a:xfrm>
          <a:prstGeom prst="straightConnector1">
            <a:avLst/>
          </a:prstGeom>
          <a:noFill/>
          <a:ln cap="flat" cmpd="sng" w="19050">
            <a:solidFill>
              <a:srgbClr val="6FA8DC"/>
            </a:solidFill>
            <a:prstDash val="solid"/>
            <a:miter lim="800000"/>
            <a:headEnd len="med" w="med" type="triangle"/>
            <a:tailEnd len="sm" w="sm" type="none"/>
          </a:ln>
        </p:spPr>
      </p:cxnSp>
      <p:sp>
        <p:nvSpPr>
          <p:cNvPr id="715" name="Google Shape;715;p50"/>
          <p:cNvSpPr txBox="1"/>
          <p:nvPr/>
        </p:nvSpPr>
        <p:spPr>
          <a:xfrm>
            <a:off x="2872850" y="5929783"/>
            <a:ext cx="3393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ko" sz="900">
                <a:solidFill>
                  <a:srgbClr val="4C4C4E"/>
                </a:solidFill>
                <a:latin typeface="Gothic A1 Medium"/>
                <a:ea typeface="Gothic A1 Medium"/>
                <a:cs typeface="Gothic A1 Medium"/>
                <a:sym typeface="Gothic A1 Medium"/>
              </a:rPr>
              <a:t>RBProxy ⇒ 내부 엔진 또는 외부 엔진 사용 여부 판단</a:t>
            </a:r>
            <a:endParaRPr sz="500">
              <a:solidFill>
                <a:srgbClr val="4C4C4E"/>
              </a:solidFill>
              <a:latin typeface="Gothic A1 Medium"/>
              <a:ea typeface="Gothic A1 Medium"/>
              <a:cs typeface="Gothic A1 Medium"/>
              <a:sym typeface="Gothic A1 Medium"/>
            </a:endParaRPr>
          </a:p>
        </p:txBody>
      </p:sp>
      <p:sp>
        <p:nvSpPr>
          <p:cNvPr id="716" name="Google Shape;716;p50"/>
          <p:cNvSpPr/>
          <p:nvPr/>
        </p:nvSpPr>
        <p:spPr>
          <a:xfrm>
            <a:off x="782602" y="4415535"/>
            <a:ext cx="988500" cy="509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rgbClr val="595959"/>
                </a:solidFill>
                <a:latin typeface="Gothic A1"/>
                <a:ea typeface="Gothic A1"/>
                <a:cs typeface="Gothic A1"/>
                <a:sym typeface="Gothic A1"/>
              </a:rPr>
              <a:t>사용자</a:t>
            </a:r>
            <a:endParaRPr b="1" i="0" sz="1200" u="none" cap="none" strike="noStrike">
              <a:solidFill>
                <a:srgbClr val="595959"/>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rgbClr val="595959"/>
                </a:solidFill>
                <a:latin typeface="Gothic A1"/>
                <a:ea typeface="Gothic A1"/>
                <a:cs typeface="Gothic A1"/>
                <a:sym typeface="Gothic A1"/>
              </a:rPr>
              <a:t>(Browser)</a:t>
            </a:r>
            <a:endParaRPr b="1" i="0" sz="1200" u="none" cap="none" strike="noStrike">
              <a:solidFill>
                <a:srgbClr val="000000"/>
              </a:solidFill>
              <a:latin typeface="Gothic A1"/>
              <a:ea typeface="Gothic A1"/>
              <a:cs typeface="Gothic A1"/>
              <a:sym typeface="Gothic A1"/>
            </a:endParaRPr>
          </a:p>
        </p:txBody>
      </p:sp>
      <p:pic>
        <p:nvPicPr>
          <p:cNvPr id="717" name="Google Shape;717;p50"/>
          <p:cNvPicPr preferRelativeResize="0"/>
          <p:nvPr/>
        </p:nvPicPr>
        <p:blipFill>
          <a:blip r:embed="rId3">
            <a:alphaModFix/>
          </a:blip>
          <a:stretch>
            <a:fillRect/>
          </a:stretch>
        </p:blipFill>
        <p:spPr>
          <a:xfrm>
            <a:off x="7991900" y="4562232"/>
            <a:ext cx="1273600" cy="759475"/>
          </a:xfrm>
          <a:prstGeom prst="rect">
            <a:avLst/>
          </a:prstGeom>
          <a:noFill/>
          <a:ln>
            <a:noFill/>
          </a:ln>
        </p:spPr>
      </p:pic>
      <p:sp>
        <p:nvSpPr>
          <p:cNvPr id="718" name="Google Shape;718;p50"/>
          <p:cNvSpPr/>
          <p:nvPr/>
        </p:nvSpPr>
        <p:spPr>
          <a:xfrm>
            <a:off x="8223115" y="4812600"/>
            <a:ext cx="897000" cy="509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rgbClr val="595959"/>
                </a:solidFill>
                <a:latin typeface="Gothic A1"/>
                <a:ea typeface="Gothic A1"/>
                <a:cs typeface="Gothic A1"/>
                <a:sym typeface="Gothic A1"/>
              </a:rPr>
              <a:t>인터넷</a:t>
            </a:r>
            <a:endParaRPr b="1" i="0" sz="1200" u="none" cap="none" strike="noStrike">
              <a:solidFill>
                <a:srgbClr val="595959"/>
              </a:solidFill>
              <a:latin typeface="Gothic A1"/>
              <a:ea typeface="Gothic A1"/>
              <a:cs typeface="Gothic A1"/>
              <a:sym typeface="Gothic A1"/>
            </a:endParaRPr>
          </a:p>
          <a:p>
            <a:pPr indent="0" lvl="0" marL="0" marR="0" rtl="0" algn="ctr">
              <a:lnSpc>
                <a:spcPct val="100000"/>
              </a:lnSpc>
              <a:spcBef>
                <a:spcPts val="0"/>
              </a:spcBef>
              <a:spcAft>
                <a:spcPts val="0"/>
              </a:spcAft>
              <a:buClr>
                <a:srgbClr val="000000"/>
              </a:buClr>
              <a:buSzPts val="1200"/>
              <a:buFont typeface="Arial"/>
              <a:buNone/>
            </a:pPr>
            <a:r>
              <a:rPr b="1" i="0" lang="ko" sz="1200" u="none" cap="none" strike="noStrike">
                <a:solidFill>
                  <a:srgbClr val="595959"/>
                </a:solidFill>
                <a:latin typeface="Gothic A1"/>
                <a:ea typeface="Gothic A1"/>
                <a:cs typeface="Gothic A1"/>
                <a:sym typeface="Gothic A1"/>
              </a:rPr>
              <a:t>퍼블릭망</a:t>
            </a:r>
            <a:endParaRPr b="1" i="0" sz="1200" u="none" cap="none" strike="noStrike">
              <a:solidFill>
                <a:srgbClr val="595959"/>
              </a:solidFill>
              <a:latin typeface="Gothic A1"/>
              <a:ea typeface="Gothic A1"/>
              <a:cs typeface="Gothic A1"/>
              <a:sym typeface="Gothic A1"/>
            </a:endParaRPr>
          </a:p>
        </p:txBody>
      </p:sp>
      <p:pic>
        <p:nvPicPr>
          <p:cNvPr id="719" name="Google Shape;719;p50"/>
          <p:cNvPicPr preferRelativeResize="0"/>
          <p:nvPr/>
        </p:nvPicPr>
        <p:blipFill>
          <a:blip r:embed="rId4">
            <a:alphaModFix/>
          </a:blip>
          <a:stretch>
            <a:fillRect/>
          </a:stretch>
        </p:blipFill>
        <p:spPr>
          <a:xfrm flipH="1">
            <a:off x="894702" y="3678928"/>
            <a:ext cx="764451" cy="673325"/>
          </a:xfrm>
          <a:prstGeom prst="rect">
            <a:avLst/>
          </a:prstGeom>
          <a:noFill/>
          <a:ln>
            <a:noFill/>
          </a:ln>
        </p:spPr>
      </p:pic>
      <p:sp>
        <p:nvSpPr>
          <p:cNvPr id="720" name="Google Shape;720;p50"/>
          <p:cNvSpPr txBox="1"/>
          <p:nvPr/>
        </p:nvSpPr>
        <p:spPr>
          <a:xfrm>
            <a:off x="776950" y="1497900"/>
            <a:ext cx="9319800" cy="765600"/>
          </a:xfrm>
          <a:prstGeom prst="rect">
            <a:avLst/>
          </a:prstGeom>
          <a:noFill/>
          <a:ln>
            <a:noFill/>
          </a:ln>
        </p:spPr>
        <p:txBody>
          <a:bodyPr anchorCtr="0" anchor="t" bIns="116050" lIns="116050" spcFirstLastPara="1" rIns="116050" wrap="square" tIns="116050">
            <a:spAutoFit/>
          </a:bodyPr>
          <a:lstStyle/>
          <a:p>
            <a:pPr indent="-190500" lvl="0" marL="228600" rtl="0" algn="l">
              <a:lnSpc>
                <a:spcPct val="130000"/>
              </a:lnSpc>
              <a:spcBef>
                <a:spcPts val="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격리 시스템 온프레미스 설치</a:t>
            </a:r>
            <a:endParaRPr sz="1500">
              <a:solidFill>
                <a:schemeClr val="dk1"/>
              </a:solidFill>
              <a:latin typeface="Gothic A1 Medium"/>
              <a:ea typeface="Gothic A1 Medium"/>
              <a:cs typeface="Gothic A1 Medium"/>
              <a:sym typeface="Gothic A1 Medium"/>
            </a:endParaRPr>
          </a:p>
          <a:p>
            <a:pPr indent="-190500" lvl="0" marL="228600" rtl="0" algn="l">
              <a:lnSpc>
                <a:spcPct val="130000"/>
              </a:lnSpc>
              <a:spcBef>
                <a:spcPts val="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온프레미스 세션이 부족한 경우, 외부 클라우드 자원을 이용하여 추가 세션 생성 가능</a:t>
            </a:r>
            <a:endParaRPr sz="1500">
              <a:solidFill>
                <a:schemeClr val="dk1"/>
              </a:solidFill>
              <a:latin typeface="Gothic A1 Medium"/>
              <a:ea typeface="Gothic A1 Medium"/>
              <a:cs typeface="Gothic A1 Medium"/>
              <a:sym typeface="Gothic A1 Medium"/>
            </a:endParaRPr>
          </a:p>
        </p:txBody>
      </p:sp>
      <p:cxnSp>
        <p:nvCxnSpPr>
          <p:cNvPr id="721" name="Google Shape;721;p50"/>
          <p:cNvCxnSpPr/>
          <p:nvPr/>
        </p:nvCxnSpPr>
        <p:spPr>
          <a:xfrm>
            <a:off x="5972943" y="5253540"/>
            <a:ext cx="691200" cy="723000"/>
          </a:xfrm>
          <a:prstGeom prst="straightConnector1">
            <a:avLst/>
          </a:prstGeom>
          <a:noFill/>
          <a:ln cap="flat" cmpd="sng" w="19050">
            <a:solidFill>
              <a:srgbClr val="6FA8DC"/>
            </a:solidFill>
            <a:prstDash val="solid"/>
            <a:miter lim="800000"/>
            <a:headEnd len="med" w="med" type="triangle"/>
            <a:tailEnd len="sm" w="sm" type="none"/>
          </a:ln>
        </p:spPr>
      </p:cxnSp>
      <p:cxnSp>
        <p:nvCxnSpPr>
          <p:cNvPr id="722" name="Google Shape;722;p50"/>
          <p:cNvCxnSpPr/>
          <p:nvPr/>
        </p:nvCxnSpPr>
        <p:spPr>
          <a:xfrm>
            <a:off x="6076807" y="5134775"/>
            <a:ext cx="708300" cy="756300"/>
          </a:xfrm>
          <a:prstGeom prst="straightConnector1">
            <a:avLst/>
          </a:prstGeom>
          <a:noFill/>
          <a:ln cap="flat" cmpd="sng" w="19050">
            <a:solidFill>
              <a:srgbClr val="F6B26B"/>
            </a:solidFill>
            <a:prstDash val="solid"/>
            <a:miter lim="800000"/>
            <a:headEnd len="sm" w="sm" type="none"/>
            <a:tailEnd len="med" w="med" type="triangle"/>
          </a:ln>
        </p:spPr>
      </p:cxnSp>
      <p:sp>
        <p:nvSpPr>
          <p:cNvPr id="723" name="Google Shape;723;p50"/>
          <p:cNvSpPr txBox="1"/>
          <p:nvPr/>
        </p:nvSpPr>
        <p:spPr>
          <a:xfrm>
            <a:off x="2399134" y="3268162"/>
            <a:ext cx="10299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1. Target URL</a:t>
            </a:r>
            <a:endParaRPr i="0" sz="800" u="none" cap="none" strike="noStrike">
              <a:solidFill>
                <a:srgbClr val="666666"/>
              </a:solidFill>
              <a:latin typeface="Gothic A1 Medium"/>
              <a:ea typeface="Gothic A1 Medium"/>
              <a:cs typeface="Gothic A1 Medium"/>
              <a:sym typeface="Gothic A1 Medium"/>
            </a:endParaRPr>
          </a:p>
        </p:txBody>
      </p:sp>
      <p:sp>
        <p:nvSpPr>
          <p:cNvPr id="724" name="Google Shape;724;p50"/>
          <p:cNvSpPr txBox="1"/>
          <p:nvPr/>
        </p:nvSpPr>
        <p:spPr>
          <a:xfrm>
            <a:off x="2317684" y="3698309"/>
            <a:ext cx="11928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0" lang="ko" sz="800" u="none" cap="none" strike="noStrike">
                <a:solidFill>
                  <a:srgbClr val="666666"/>
                </a:solidFill>
                <a:latin typeface="Gothic A1 Medium"/>
                <a:ea typeface="Gothic A1 Medium"/>
                <a:cs typeface="Gothic A1 Medium"/>
                <a:sym typeface="Gothic A1 Medium"/>
              </a:rPr>
              <a:t>5. Landing Page</a:t>
            </a:r>
            <a:endParaRPr i="0" sz="800" u="none" cap="none" strike="noStrike">
              <a:solidFill>
                <a:srgbClr val="666666"/>
              </a:solidFill>
              <a:latin typeface="Gothic A1 Medium"/>
              <a:ea typeface="Gothic A1 Medium"/>
              <a:cs typeface="Gothic A1 Medium"/>
              <a:sym typeface="Gothic A1 Medium"/>
            </a:endParaRPr>
          </a:p>
        </p:txBody>
      </p:sp>
      <p:sp>
        <p:nvSpPr>
          <p:cNvPr id="725" name="Google Shape;725;p50"/>
          <p:cNvSpPr txBox="1"/>
          <p:nvPr/>
        </p:nvSpPr>
        <p:spPr>
          <a:xfrm>
            <a:off x="2078097" y="4508712"/>
            <a:ext cx="10299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ko" sz="800">
                <a:solidFill>
                  <a:srgbClr val="666666"/>
                </a:solidFill>
                <a:latin typeface="Gothic A1 Medium"/>
                <a:ea typeface="Gothic A1 Medium"/>
                <a:cs typeface="Gothic A1 Medium"/>
                <a:sym typeface="Gothic A1 Medium"/>
              </a:rPr>
              <a:t>6.</a:t>
            </a:r>
            <a:r>
              <a:rPr i="0" lang="ko" sz="800" u="none" cap="none" strike="noStrike">
                <a:solidFill>
                  <a:srgbClr val="666666"/>
                </a:solidFill>
                <a:latin typeface="Gothic A1 Medium"/>
                <a:ea typeface="Gothic A1 Medium"/>
                <a:cs typeface="Gothic A1 Medium"/>
                <a:sym typeface="Gothic A1 Medium"/>
              </a:rPr>
              <a:t> Target URL</a:t>
            </a:r>
            <a:endParaRPr i="0" sz="800" u="none" cap="none" strike="noStrike">
              <a:solidFill>
                <a:srgbClr val="666666"/>
              </a:solidFill>
              <a:latin typeface="Gothic A1 Medium"/>
              <a:ea typeface="Gothic A1 Medium"/>
              <a:cs typeface="Gothic A1 Medium"/>
              <a:sym typeface="Gothic A1 Medium"/>
            </a:endParaRPr>
          </a:p>
        </p:txBody>
      </p:sp>
      <p:sp>
        <p:nvSpPr>
          <p:cNvPr id="726" name="Google Shape;726;p50"/>
          <p:cNvSpPr txBox="1"/>
          <p:nvPr/>
        </p:nvSpPr>
        <p:spPr>
          <a:xfrm>
            <a:off x="2030173" y="4938859"/>
            <a:ext cx="11928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ko" sz="800">
                <a:solidFill>
                  <a:srgbClr val="666666"/>
                </a:solidFill>
                <a:latin typeface="Gothic A1 Medium"/>
                <a:ea typeface="Gothic A1 Medium"/>
                <a:cs typeface="Gothic A1 Medium"/>
                <a:sym typeface="Gothic A1 Medium"/>
              </a:rPr>
              <a:t>12. Image or Movie</a:t>
            </a:r>
            <a:endParaRPr i="0" sz="800" u="none" cap="none" strike="noStrike">
              <a:solidFill>
                <a:srgbClr val="666666"/>
              </a:solidFill>
              <a:latin typeface="Gothic A1 Medium"/>
              <a:ea typeface="Gothic A1 Medium"/>
              <a:cs typeface="Gothic A1 Medium"/>
              <a:sym typeface="Gothic A1 Medium"/>
            </a:endParaRPr>
          </a:p>
        </p:txBody>
      </p:sp>
      <p:grpSp>
        <p:nvGrpSpPr>
          <p:cNvPr id="727" name="Google Shape;727;p50"/>
          <p:cNvGrpSpPr/>
          <p:nvPr/>
        </p:nvGrpSpPr>
        <p:grpSpPr>
          <a:xfrm>
            <a:off x="8018861" y="2621388"/>
            <a:ext cx="2160664" cy="1325737"/>
            <a:chOff x="8476061" y="1627925"/>
            <a:chExt cx="2160664" cy="1325737"/>
          </a:xfrm>
        </p:grpSpPr>
        <p:sp>
          <p:nvSpPr>
            <p:cNvPr id="728" name="Google Shape;728;p50"/>
            <p:cNvSpPr/>
            <p:nvPr/>
          </p:nvSpPr>
          <p:spPr>
            <a:xfrm>
              <a:off x="8491826" y="2638313"/>
              <a:ext cx="534000" cy="222600"/>
            </a:xfrm>
            <a:prstGeom prst="roundRect">
              <a:avLst>
                <a:gd fmla="val 3459" name="adj"/>
              </a:avLst>
            </a:prstGeom>
            <a:solidFill>
              <a:srgbClr val="A4C2F4"/>
            </a:solidFill>
            <a:ln cap="flat" cmpd="sng" w="9525">
              <a:solidFill>
                <a:srgbClr val="2626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t/>
              </a:r>
              <a:endParaRPr b="1" sz="1200">
                <a:solidFill>
                  <a:schemeClr val="dk1"/>
                </a:solidFill>
                <a:latin typeface="Malgun Gothic"/>
                <a:ea typeface="Malgun Gothic"/>
                <a:cs typeface="Malgun Gothic"/>
                <a:sym typeface="Malgun Gothic"/>
              </a:endParaRPr>
            </a:p>
            <a:p>
              <a:pPr indent="0" lvl="0" marL="0" marR="0" rtl="0" algn="ctr">
                <a:lnSpc>
                  <a:spcPct val="100000"/>
                </a:lnSpc>
                <a:spcBef>
                  <a:spcPts val="0"/>
                </a:spcBef>
                <a:spcAft>
                  <a:spcPts val="0"/>
                </a:spcAft>
                <a:buClr>
                  <a:srgbClr val="000000"/>
                </a:buClr>
                <a:buSzPts val="1200"/>
                <a:buFont typeface="Arial"/>
                <a:buNone/>
              </a:pPr>
              <a:r>
                <a:t/>
              </a:r>
              <a:endParaRPr b="1" sz="1200">
                <a:solidFill>
                  <a:schemeClr val="dk1"/>
                </a:solidFill>
                <a:latin typeface="Malgun Gothic"/>
                <a:ea typeface="Malgun Gothic"/>
                <a:cs typeface="Malgun Gothic"/>
                <a:sym typeface="Malgun Gothic"/>
              </a:endParaRPr>
            </a:p>
          </p:txBody>
        </p:sp>
        <p:sp>
          <p:nvSpPr>
            <p:cNvPr id="729" name="Google Shape;729;p50"/>
            <p:cNvSpPr txBox="1"/>
            <p:nvPr/>
          </p:nvSpPr>
          <p:spPr>
            <a:xfrm>
              <a:off x="9089925" y="2553462"/>
              <a:ext cx="1546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ko" sz="1000">
                  <a:latin typeface="Gothic A1 Medium"/>
                  <a:ea typeface="Gothic A1 Medium"/>
                  <a:cs typeface="Gothic A1 Medium"/>
                  <a:sym typeface="Gothic A1 Medium"/>
                </a:rPr>
                <a:t>옵션 </a:t>
              </a:r>
              <a:br>
                <a:rPr lang="ko" sz="1000">
                  <a:latin typeface="Gothic A1 Medium"/>
                  <a:ea typeface="Gothic A1 Medium"/>
                  <a:cs typeface="Gothic A1 Medium"/>
                  <a:sym typeface="Gothic A1 Medium"/>
                </a:rPr>
              </a:br>
              <a:r>
                <a:rPr lang="ko" sz="1000">
                  <a:latin typeface="Gothic A1 Medium"/>
                  <a:ea typeface="Gothic A1 Medium"/>
                  <a:cs typeface="Gothic A1 Medium"/>
                  <a:sym typeface="Gothic A1 Medium"/>
                </a:rPr>
                <a:t>(망분리 시 필수)</a:t>
              </a:r>
              <a:endParaRPr i="0" sz="1000" u="none" cap="none" strike="noStrike">
                <a:solidFill>
                  <a:srgbClr val="000000"/>
                </a:solidFill>
                <a:latin typeface="Gothic A1 Medium"/>
                <a:ea typeface="Gothic A1 Medium"/>
                <a:cs typeface="Gothic A1 Medium"/>
                <a:sym typeface="Gothic A1 Medium"/>
              </a:endParaRPr>
            </a:p>
          </p:txBody>
        </p:sp>
        <p:cxnSp>
          <p:nvCxnSpPr>
            <p:cNvPr id="730" name="Google Shape;730;p50"/>
            <p:cNvCxnSpPr/>
            <p:nvPr/>
          </p:nvCxnSpPr>
          <p:spPr>
            <a:xfrm>
              <a:off x="8476061" y="1780595"/>
              <a:ext cx="534000" cy="0"/>
            </a:xfrm>
            <a:prstGeom prst="straightConnector1">
              <a:avLst/>
            </a:prstGeom>
            <a:noFill/>
            <a:ln cap="flat" cmpd="sng" w="19050">
              <a:solidFill>
                <a:srgbClr val="F6B26B"/>
              </a:solidFill>
              <a:prstDash val="solid"/>
              <a:miter lim="800000"/>
              <a:headEnd len="sm" w="sm" type="none"/>
              <a:tailEnd len="med" w="med" type="triangle"/>
            </a:ln>
          </p:spPr>
        </p:cxnSp>
        <p:sp>
          <p:nvSpPr>
            <p:cNvPr id="731" name="Google Shape;731;p50"/>
            <p:cNvSpPr txBox="1"/>
            <p:nvPr/>
          </p:nvSpPr>
          <p:spPr>
            <a:xfrm>
              <a:off x="9086526" y="1627925"/>
              <a:ext cx="862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i="0" lang="ko" sz="1000" u="none" cap="none" strike="noStrike">
                  <a:solidFill>
                    <a:srgbClr val="000000"/>
                  </a:solidFill>
                  <a:latin typeface="Gothic A1 Medium"/>
                  <a:ea typeface="Gothic A1 Medium"/>
                  <a:cs typeface="Gothic A1 Medium"/>
                  <a:sym typeface="Gothic A1 Medium"/>
                </a:rPr>
                <a:t>요청</a:t>
              </a:r>
              <a:endParaRPr i="0" sz="1000" u="none" cap="none" strike="noStrike">
                <a:solidFill>
                  <a:srgbClr val="000000"/>
                </a:solidFill>
                <a:latin typeface="Gothic A1 Medium"/>
                <a:ea typeface="Gothic A1 Medium"/>
                <a:cs typeface="Gothic A1 Medium"/>
                <a:sym typeface="Gothic A1 Medium"/>
              </a:endParaRPr>
            </a:p>
          </p:txBody>
        </p:sp>
        <p:cxnSp>
          <p:nvCxnSpPr>
            <p:cNvPr id="732" name="Google Shape;732;p50"/>
            <p:cNvCxnSpPr/>
            <p:nvPr/>
          </p:nvCxnSpPr>
          <p:spPr>
            <a:xfrm>
              <a:off x="8476061" y="2043254"/>
              <a:ext cx="534000" cy="0"/>
            </a:xfrm>
            <a:prstGeom prst="straightConnector1">
              <a:avLst/>
            </a:prstGeom>
            <a:noFill/>
            <a:ln cap="flat" cmpd="sng" w="19050">
              <a:solidFill>
                <a:srgbClr val="6FA8DC"/>
              </a:solidFill>
              <a:prstDash val="solid"/>
              <a:miter lim="800000"/>
              <a:headEnd len="med" w="med" type="triangle"/>
              <a:tailEnd len="sm" w="sm" type="none"/>
            </a:ln>
          </p:spPr>
        </p:cxnSp>
        <p:sp>
          <p:nvSpPr>
            <p:cNvPr id="733" name="Google Shape;733;p50"/>
            <p:cNvSpPr txBox="1"/>
            <p:nvPr/>
          </p:nvSpPr>
          <p:spPr>
            <a:xfrm>
              <a:off x="9086526" y="1904900"/>
              <a:ext cx="801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i="0" lang="ko" sz="1000" u="none" cap="none" strike="noStrike">
                  <a:solidFill>
                    <a:srgbClr val="000000"/>
                  </a:solidFill>
                  <a:latin typeface="Gothic A1 Medium"/>
                  <a:ea typeface="Gothic A1 Medium"/>
                  <a:cs typeface="Gothic A1 Medium"/>
                  <a:sym typeface="Gothic A1 Medium"/>
                </a:rPr>
                <a:t>응답</a:t>
              </a:r>
              <a:endParaRPr i="0" sz="1000" u="none" cap="none" strike="noStrike">
                <a:solidFill>
                  <a:srgbClr val="000000"/>
                </a:solidFill>
                <a:latin typeface="Gothic A1 Medium"/>
                <a:ea typeface="Gothic A1 Medium"/>
                <a:cs typeface="Gothic A1 Medium"/>
                <a:sym typeface="Gothic A1 Medium"/>
              </a:endParaRPr>
            </a:p>
          </p:txBody>
        </p:sp>
        <p:sp>
          <p:nvSpPr>
            <p:cNvPr id="734" name="Google Shape;734;p50"/>
            <p:cNvSpPr txBox="1"/>
            <p:nvPr/>
          </p:nvSpPr>
          <p:spPr>
            <a:xfrm>
              <a:off x="9086524" y="2230520"/>
              <a:ext cx="923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i="0" lang="ko" sz="1000" u="none" cap="none" strike="noStrike">
                  <a:solidFill>
                    <a:srgbClr val="000000"/>
                  </a:solidFill>
                  <a:latin typeface="Gothic A1 Medium"/>
                  <a:ea typeface="Gothic A1 Medium"/>
                  <a:cs typeface="Gothic A1 Medium"/>
                  <a:sym typeface="Gothic A1 Medium"/>
                </a:rPr>
                <a:t>상태전이</a:t>
              </a:r>
              <a:endParaRPr i="0" sz="1000" u="none" cap="none" strike="noStrike">
                <a:solidFill>
                  <a:srgbClr val="000000"/>
                </a:solidFill>
                <a:latin typeface="Gothic A1 Medium"/>
                <a:ea typeface="Gothic A1 Medium"/>
                <a:cs typeface="Gothic A1 Medium"/>
                <a:sym typeface="Gothic A1 Medium"/>
              </a:endParaRPr>
            </a:p>
          </p:txBody>
        </p:sp>
        <p:sp>
          <p:nvSpPr>
            <p:cNvPr id="735" name="Google Shape;735;p50"/>
            <p:cNvSpPr/>
            <p:nvPr/>
          </p:nvSpPr>
          <p:spPr>
            <a:xfrm rot="10800000">
              <a:off x="8545350" y="2237134"/>
              <a:ext cx="395400" cy="207300"/>
            </a:xfrm>
            <a:prstGeom prst="curvedUpArrow">
              <a:avLst>
                <a:gd fmla="val 25000" name="adj1"/>
                <a:gd fmla="val 50000" name="adj2"/>
                <a:gd fmla="val 25000" name="adj3"/>
              </a:avLst>
            </a:prstGeom>
            <a:solidFill>
              <a:srgbClr val="93C4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736" name="Google Shape;736;p50"/>
          <p:cNvCxnSpPr/>
          <p:nvPr/>
        </p:nvCxnSpPr>
        <p:spPr>
          <a:xfrm>
            <a:off x="2204788" y="4746050"/>
            <a:ext cx="988500" cy="0"/>
          </a:xfrm>
          <a:prstGeom prst="straightConnector1">
            <a:avLst/>
          </a:prstGeom>
          <a:noFill/>
          <a:ln cap="flat" cmpd="sng" w="19050">
            <a:solidFill>
              <a:srgbClr val="F6B26B"/>
            </a:solidFill>
            <a:prstDash val="solid"/>
            <a:miter lim="800000"/>
            <a:headEnd len="sm" w="sm" type="none"/>
            <a:tailEnd len="med" w="med" type="triangle"/>
          </a:ln>
        </p:spPr>
      </p:cxnSp>
      <p:cxnSp>
        <p:nvCxnSpPr>
          <p:cNvPr id="737" name="Google Shape;737;p50"/>
          <p:cNvCxnSpPr/>
          <p:nvPr/>
        </p:nvCxnSpPr>
        <p:spPr>
          <a:xfrm>
            <a:off x="4294845" y="4745825"/>
            <a:ext cx="988500" cy="0"/>
          </a:xfrm>
          <a:prstGeom prst="straightConnector1">
            <a:avLst/>
          </a:prstGeom>
          <a:noFill/>
          <a:ln cap="flat" cmpd="sng" w="19050">
            <a:solidFill>
              <a:srgbClr val="F6B26B"/>
            </a:solidFill>
            <a:prstDash val="solid"/>
            <a:miter lim="800000"/>
            <a:headEnd len="sm" w="sm" type="none"/>
            <a:tailEnd len="med" w="med" type="triangle"/>
          </a:ln>
        </p:spPr>
      </p:cxnSp>
      <p:cxnSp>
        <p:nvCxnSpPr>
          <p:cNvPr id="738" name="Google Shape;738;p50"/>
          <p:cNvCxnSpPr/>
          <p:nvPr/>
        </p:nvCxnSpPr>
        <p:spPr>
          <a:xfrm>
            <a:off x="4294845" y="4902750"/>
            <a:ext cx="988500" cy="0"/>
          </a:xfrm>
          <a:prstGeom prst="straightConnector1">
            <a:avLst/>
          </a:prstGeom>
          <a:noFill/>
          <a:ln cap="flat" cmpd="sng" w="19050">
            <a:solidFill>
              <a:srgbClr val="6FA8DC"/>
            </a:solidFill>
            <a:prstDash val="solid"/>
            <a:miter lim="800000"/>
            <a:headEnd len="med" w="med" type="triangle"/>
            <a:tailEnd len="sm" w="sm" type="none"/>
          </a:ln>
        </p:spPr>
      </p:cxnSp>
      <p:cxnSp>
        <p:nvCxnSpPr>
          <p:cNvPr id="739" name="Google Shape;739;p50"/>
          <p:cNvCxnSpPr/>
          <p:nvPr/>
        </p:nvCxnSpPr>
        <p:spPr>
          <a:xfrm>
            <a:off x="4272988" y="3544975"/>
            <a:ext cx="988500" cy="0"/>
          </a:xfrm>
          <a:prstGeom prst="straightConnector1">
            <a:avLst/>
          </a:prstGeom>
          <a:noFill/>
          <a:ln cap="flat" cmpd="sng" w="19050">
            <a:solidFill>
              <a:srgbClr val="F6B26B"/>
            </a:solidFill>
            <a:prstDash val="solid"/>
            <a:miter lim="800000"/>
            <a:headEnd len="sm" w="sm" type="none"/>
            <a:tailEnd len="med" w="med" type="triangle"/>
          </a:ln>
        </p:spPr>
      </p:cxnSp>
      <p:cxnSp>
        <p:nvCxnSpPr>
          <p:cNvPr id="740" name="Google Shape;740;p50"/>
          <p:cNvCxnSpPr/>
          <p:nvPr/>
        </p:nvCxnSpPr>
        <p:spPr>
          <a:xfrm>
            <a:off x="4272988" y="3701900"/>
            <a:ext cx="988500" cy="0"/>
          </a:xfrm>
          <a:prstGeom prst="straightConnector1">
            <a:avLst/>
          </a:prstGeom>
          <a:noFill/>
          <a:ln cap="flat" cmpd="sng" w="19050">
            <a:solidFill>
              <a:srgbClr val="6FA8DC"/>
            </a:solidFill>
            <a:prstDash val="solid"/>
            <a:miter lim="800000"/>
            <a:headEnd len="med" w="med" type="triangle"/>
            <a:tailEnd len="sm" w="sm" type="none"/>
          </a:ln>
        </p:spPr>
      </p:cxnSp>
      <p:cxnSp>
        <p:nvCxnSpPr>
          <p:cNvPr id="741" name="Google Shape;741;p50"/>
          <p:cNvCxnSpPr/>
          <p:nvPr/>
        </p:nvCxnSpPr>
        <p:spPr>
          <a:xfrm>
            <a:off x="2231239" y="3541829"/>
            <a:ext cx="1323000" cy="0"/>
          </a:xfrm>
          <a:prstGeom prst="straightConnector1">
            <a:avLst/>
          </a:prstGeom>
          <a:noFill/>
          <a:ln cap="flat" cmpd="sng" w="19050">
            <a:solidFill>
              <a:srgbClr val="F6B26B"/>
            </a:solidFill>
            <a:prstDash val="solid"/>
            <a:miter lim="800000"/>
            <a:headEnd len="sm" w="sm" type="none"/>
            <a:tailEnd len="med" w="med" type="triangle"/>
          </a:ln>
        </p:spPr>
      </p:cxnSp>
      <p:cxnSp>
        <p:nvCxnSpPr>
          <p:cNvPr id="742" name="Google Shape;742;p50"/>
          <p:cNvCxnSpPr/>
          <p:nvPr/>
        </p:nvCxnSpPr>
        <p:spPr>
          <a:xfrm>
            <a:off x="2197864" y="3706347"/>
            <a:ext cx="1323000" cy="0"/>
          </a:xfrm>
          <a:prstGeom prst="straightConnector1">
            <a:avLst/>
          </a:prstGeom>
          <a:noFill/>
          <a:ln cap="flat" cmpd="sng" w="19050">
            <a:solidFill>
              <a:srgbClr val="6FA8DC"/>
            </a:solidFill>
            <a:prstDash val="solid"/>
            <a:miter lim="800000"/>
            <a:headEnd len="med" w="med" type="triangle"/>
            <a:tailEnd len="sm" w="sm" type="none"/>
          </a:ln>
        </p:spPr>
      </p:cxnSp>
      <p:cxnSp>
        <p:nvCxnSpPr>
          <p:cNvPr id="743" name="Google Shape;743;p50"/>
          <p:cNvCxnSpPr/>
          <p:nvPr/>
        </p:nvCxnSpPr>
        <p:spPr>
          <a:xfrm>
            <a:off x="2204788" y="4902975"/>
            <a:ext cx="988500" cy="0"/>
          </a:xfrm>
          <a:prstGeom prst="straightConnector1">
            <a:avLst/>
          </a:prstGeom>
          <a:noFill/>
          <a:ln cap="flat" cmpd="sng" w="19050">
            <a:solidFill>
              <a:srgbClr val="6FA8DC"/>
            </a:solidFill>
            <a:prstDash val="solid"/>
            <a:miter lim="800000"/>
            <a:headEnd len="med" w="med" type="triangle"/>
            <a:tailEnd len="sm" w="sm" type="none"/>
          </a:ln>
        </p:spPr>
      </p:cxnSp>
      <p:sp>
        <p:nvSpPr>
          <p:cNvPr id="744" name="Google Shape;744;p50"/>
          <p:cNvSpPr txBox="1"/>
          <p:nvPr/>
        </p:nvSpPr>
        <p:spPr>
          <a:xfrm>
            <a:off x="613450" y="779104"/>
            <a:ext cx="8553000" cy="650100"/>
          </a:xfrm>
          <a:prstGeom prst="rect">
            <a:avLst/>
          </a:prstGeom>
          <a:noFill/>
          <a:ln>
            <a:noFill/>
          </a:ln>
        </p:spPr>
        <p:txBody>
          <a:bodyPr anchorCtr="0" anchor="t" bIns="116050" lIns="116050" spcFirstLastPara="1" rIns="116050" wrap="square" tIns="116050">
            <a:spAutoFit/>
          </a:bodyPr>
          <a:lstStyle/>
          <a:p>
            <a:pPr indent="0" lvl="0" marL="0" rtl="0" algn="l">
              <a:lnSpc>
                <a:spcPct val="115000"/>
              </a:lnSpc>
              <a:spcBef>
                <a:spcPts val="0"/>
              </a:spcBef>
              <a:spcAft>
                <a:spcPts val="0"/>
              </a:spcAft>
              <a:buNone/>
            </a:pPr>
            <a:r>
              <a:rPr lang="ko" sz="2700">
                <a:solidFill>
                  <a:srgbClr val="2888BD"/>
                </a:solidFill>
                <a:latin typeface="Gothic A1 ExtraBold"/>
                <a:ea typeface="Gothic A1 ExtraBold"/>
                <a:cs typeface="Gothic A1 ExtraBold"/>
                <a:sym typeface="Gothic A1 ExtraBold"/>
              </a:rPr>
              <a:t>서버 구성 3 - Auto Scaling 구성</a:t>
            </a:r>
            <a:endParaRPr sz="2700">
              <a:solidFill>
                <a:srgbClr val="2888BD"/>
              </a:solidFill>
              <a:latin typeface="Gothic A1 ExtraBold"/>
              <a:ea typeface="Gothic A1 ExtraBold"/>
              <a:cs typeface="Gothic A1 ExtraBold"/>
              <a:sym typeface="Gothic A1 ExtraBo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cxnSp>
        <p:nvCxnSpPr>
          <p:cNvPr id="749" name="Google Shape;749;p51"/>
          <p:cNvCxnSpPr/>
          <p:nvPr/>
        </p:nvCxnSpPr>
        <p:spPr>
          <a:xfrm>
            <a:off x="1976727" y="4655468"/>
            <a:ext cx="1171500" cy="0"/>
          </a:xfrm>
          <a:prstGeom prst="straightConnector1">
            <a:avLst/>
          </a:prstGeom>
          <a:noFill/>
          <a:ln cap="flat" cmpd="sng" w="38100">
            <a:solidFill>
              <a:srgbClr val="E8ECF4"/>
            </a:solidFill>
            <a:prstDash val="solid"/>
            <a:round/>
            <a:headEnd len="med" w="med" type="none"/>
            <a:tailEnd len="med" w="med" type="none"/>
          </a:ln>
        </p:spPr>
      </p:cxnSp>
      <p:sp>
        <p:nvSpPr>
          <p:cNvPr id="750" name="Google Shape;750;p51"/>
          <p:cNvSpPr txBox="1"/>
          <p:nvPr/>
        </p:nvSpPr>
        <p:spPr>
          <a:xfrm>
            <a:off x="2131228" y="4261976"/>
            <a:ext cx="84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ko" sz="1000">
                <a:solidFill>
                  <a:srgbClr val="666666"/>
                </a:solidFill>
                <a:latin typeface="Gothic A1 Medium"/>
                <a:ea typeface="Gothic A1 Medium"/>
                <a:cs typeface="Gothic A1 Medium"/>
                <a:sym typeface="Gothic A1 Medium"/>
              </a:rPr>
              <a:t>Service</a:t>
            </a:r>
            <a:endParaRPr sz="1000">
              <a:solidFill>
                <a:srgbClr val="666666"/>
              </a:solidFill>
              <a:latin typeface="Gothic A1 Medium"/>
              <a:ea typeface="Gothic A1 Medium"/>
              <a:cs typeface="Gothic A1 Medium"/>
              <a:sym typeface="Gothic A1 Medium"/>
            </a:endParaRPr>
          </a:p>
        </p:txBody>
      </p:sp>
      <p:sp>
        <p:nvSpPr>
          <p:cNvPr id="751" name="Google Shape;751;p51"/>
          <p:cNvSpPr/>
          <p:nvPr/>
        </p:nvSpPr>
        <p:spPr>
          <a:xfrm>
            <a:off x="3893171" y="4784123"/>
            <a:ext cx="620400" cy="1083000"/>
          </a:xfrm>
          <a:prstGeom prst="rect">
            <a:avLst/>
          </a:prstGeom>
          <a:noFill/>
          <a:ln cap="flat" cmpd="sng" w="19050">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ko" sz="800">
                <a:latin typeface="Gothic A1 Medium"/>
                <a:ea typeface="Gothic A1 Medium"/>
                <a:cs typeface="Gothic A1 Medium"/>
                <a:sym typeface="Gothic A1 Medium"/>
              </a:rPr>
              <a:t>k8s</a:t>
            </a:r>
            <a:endParaRPr sz="800">
              <a:latin typeface="Gothic A1 Medium"/>
              <a:ea typeface="Gothic A1 Medium"/>
              <a:cs typeface="Gothic A1 Medium"/>
              <a:sym typeface="Gothic A1 Medium"/>
            </a:endParaRPr>
          </a:p>
          <a:p>
            <a:pPr indent="0" lvl="0" marL="0" rtl="0" algn="ctr">
              <a:spcBef>
                <a:spcPts val="0"/>
              </a:spcBef>
              <a:spcAft>
                <a:spcPts val="0"/>
              </a:spcAft>
              <a:buNone/>
            </a:pPr>
            <a:r>
              <a:rPr lang="ko" sz="800">
                <a:latin typeface="Gothic A1 Medium"/>
                <a:ea typeface="Gothic A1 Medium"/>
                <a:cs typeface="Gothic A1 Medium"/>
                <a:sym typeface="Gothic A1 Medium"/>
              </a:rPr>
              <a:t>master</a:t>
            </a:r>
            <a:endParaRPr sz="800">
              <a:latin typeface="Gothic A1 Medium"/>
              <a:ea typeface="Gothic A1 Medium"/>
              <a:cs typeface="Gothic A1 Medium"/>
              <a:sym typeface="Gothic A1 Medium"/>
            </a:endParaRPr>
          </a:p>
        </p:txBody>
      </p:sp>
      <p:sp>
        <p:nvSpPr>
          <p:cNvPr id="752" name="Google Shape;752;p51"/>
          <p:cNvSpPr/>
          <p:nvPr/>
        </p:nvSpPr>
        <p:spPr>
          <a:xfrm>
            <a:off x="4628246" y="4784123"/>
            <a:ext cx="620400" cy="1083000"/>
          </a:xfrm>
          <a:prstGeom prst="rect">
            <a:avLst/>
          </a:prstGeom>
          <a:noFill/>
          <a:ln cap="flat" cmpd="sng" w="19050">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ko" sz="800">
                <a:latin typeface="Gothic A1 Medium"/>
                <a:ea typeface="Gothic A1 Medium"/>
                <a:cs typeface="Gothic A1 Medium"/>
                <a:sym typeface="Gothic A1 Medium"/>
              </a:rPr>
              <a:t>k8s</a:t>
            </a:r>
            <a:endParaRPr sz="800">
              <a:latin typeface="Gothic A1 Medium"/>
              <a:ea typeface="Gothic A1 Medium"/>
              <a:cs typeface="Gothic A1 Medium"/>
              <a:sym typeface="Gothic A1 Medium"/>
            </a:endParaRPr>
          </a:p>
          <a:p>
            <a:pPr indent="0" lvl="0" marL="0" rtl="0" algn="ctr">
              <a:spcBef>
                <a:spcPts val="0"/>
              </a:spcBef>
              <a:spcAft>
                <a:spcPts val="0"/>
              </a:spcAft>
              <a:buNone/>
            </a:pPr>
            <a:r>
              <a:rPr lang="ko" sz="800">
                <a:latin typeface="Gothic A1 Medium"/>
                <a:ea typeface="Gothic A1 Medium"/>
                <a:cs typeface="Gothic A1 Medium"/>
                <a:sym typeface="Gothic A1 Medium"/>
              </a:rPr>
              <a:t>worker</a:t>
            </a:r>
            <a:endParaRPr sz="800">
              <a:latin typeface="Gothic A1 Medium"/>
              <a:ea typeface="Gothic A1 Medium"/>
              <a:cs typeface="Gothic A1 Medium"/>
              <a:sym typeface="Gothic A1 Medium"/>
            </a:endParaRPr>
          </a:p>
        </p:txBody>
      </p:sp>
      <p:sp>
        <p:nvSpPr>
          <p:cNvPr id="753" name="Google Shape;753;p51"/>
          <p:cNvSpPr/>
          <p:nvPr/>
        </p:nvSpPr>
        <p:spPr>
          <a:xfrm>
            <a:off x="5363321" y="4784123"/>
            <a:ext cx="620400" cy="1083000"/>
          </a:xfrm>
          <a:prstGeom prst="rect">
            <a:avLst/>
          </a:prstGeom>
          <a:noFill/>
          <a:ln cap="flat" cmpd="sng" w="19050">
            <a:solidFill>
              <a:srgbClr val="A4C2F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ko" sz="800">
                <a:latin typeface="Gothic A1 Medium"/>
                <a:ea typeface="Gothic A1 Medium"/>
                <a:cs typeface="Gothic A1 Medium"/>
                <a:sym typeface="Gothic A1 Medium"/>
              </a:rPr>
              <a:t>k8s</a:t>
            </a:r>
            <a:endParaRPr sz="800">
              <a:latin typeface="Gothic A1 Medium"/>
              <a:ea typeface="Gothic A1 Medium"/>
              <a:cs typeface="Gothic A1 Medium"/>
              <a:sym typeface="Gothic A1 Medium"/>
            </a:endParaRPr>
          </a:p>
          <a:p>
            <a:pPr indent="0" lvl="0" marL="0" rtl="0" algn="ctr">
              <a:spcBef>
                <a:spcPts val="0"/>
              </a:spcBef>
              <a:spcAft>
                <a:spcPts val="0"/>
              </a:spcAft>
              <a:buNone/>
            </a:pPr>
            <a:r>
              <a:rPr lang="ko" sz="800">
                <a:latin typeface="Gothic A1 Medium"/>
                <a:ea typeface="Gothic A1 Medium"/>
                <a:cs typeface="Gothic A1 Medium"/>
                <a:sym typeface="Gothic A1 Medium"/>
              </a:rPr>
              <a:t>worker</a:t>
            </a:r>
            <a:endParaRPr sz="800">
              <a:latin typeface="Gothic A1 Medium"/>
              <a:ea typeface="Gothic A1 Medium"/>
              <a:cs typeface="Gothic A1 Medium"/>
              <a:sym typeface="Gothic A1 Medium"/>
            </a:endParaRPr>
          </a:p>
        </p:txBody>
      </p:sp>
      <p:sp>
        <p:nvSpPr>
          <p:cNvPr id="754" name="Google Shape;754;p51"/>
          <p:cNvSpPr/>
          <p:nvPr/>
        </p:nvSpPr>
        <p:spPr>
          <a:xfrm>
            <a:off x="3133979" y="4784123"/>
            <a:ext cx="620400" cy="1083000"/>
          </a:xfrm>
          <a:prstGeom prst="rect">
            <a:avLst/>
          </a:prstGeom>
          <a:noFill/>
          <a:ln cap="flat" cmpd="sng" w="19050">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ko" sz="800">
                <a:latin typeface="Gothic A1 Medium"/>
                <a:ea typeface="Gothic A1 Medium"/>
                <a:cs typeface="Gothic A1 Medium"/>
                <a:sym typeface="Gothic A1 Medium"/>
              </a:rPr>
              <a:t>R-Edge</a:t>
            </a:r>
            <a:endParaRPr sz="800">
              <a:latin typeface="Gothic A1 Medium"/>
              <a:ea typeface="Gothic A1 Medium"/>
              <a:cs typeface="Gothic A1 Medium"/>
              <a:sym typeface="Gothic A1 Medium"/>
            </a:endParaRPr>
          </a:p>
        </p:txBody>
      </p:sp>
      <p:sp>
        <p:nvSpPr>
          <p:cNvPr id="755" name="Google Shape;755;p51"/>
          <p:cNvSpPr/>
          <p:nvPr/>
        </p:nvSpPr>
        <p:spPr>
          <a:xfrm>
            <a:off x="6098396" y="4784123"/>
            <a:ext cx="620400" cy="1083000"/>
          </a:xfrm>
          <a:prstGeom prst="rect">
            <a:avLst/>
          </a:prstGeom>
          <a:noFill/>
          <a:ln cap="flat" cmpd="sng" w="19050">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ko" sz="800">
                <a:latin typeface="Gothic A1 Medium"/>
                <a:ea typeface="Gothic A1 Medium"/>
                <a:cs typeface="Gothic A1 Medium"/>
                <a:sym typeface="Gothic A1 Medium"/>
              </a:rPr>
              <a:t>k8s</a:t>
            </a:r>
            <a:endParaRPr sz="800">
              <a:latin typeface="Gothic A1 Medium"/>
              <a:ea typeface="Gothic A1 Medium"/>
              <a:cs typeface="Gothic A1 Medium"/>
              <a:sym typeface="Gothic A1 Medium"/>
            </a:endParaRPr>
          </a:p>
          <a:p>
            <a:pPr indent="0" lvl="0" marL="0" rtl="0" algn="ctr">
              <a:spcBef>
                <a:spcPts val="0"/>
              </a:spcBef>
              <a:spcAft>
                <a:spcPts val="0"/>
              </a:spcAft>
              <a:buNone/>
            </a:pPr>
            <a:r>
              <a:rPr lang="ko" sz="800">
                <a:latin typeface="Gothic A1 Medium"/>
                <a:ea typeface="Gothic A1 Medium"/>
                <a:cs typeface="Gothic A1 Medium"/>
                <a:sym typeface="Gothic A1 Medium"/>
              </a:rPr>
              <a:t>windows</a:t>
            </a:r>
            <a:endParaRPr sz="800">
              <a:latin typeface="Gothic A1 Medium"/>
              <a:ea typeface="Gothic A1 Medium"/>
              <a:cs typeface="Gothic A1 Medium"/>
              <a:sym typeface="Gothic A1 Medium"/>
            </a:endParaRPr>
          </a:p>
          <a:p>
            <a:pPr indent="0" lvl="0" marL="0" rtl="0" algn="ctr">
              <a:spcBef>
                <a:spcPts val="0"/>
              </a:spcBef>
              <a:spcAft>
                <a:spcPts val="0"/>
              </a:spcAft>
              <a:buNone/>
            </a:pPr>
            <a:r>
              <a:rPr lang="ko" sz="800">
                <a:latin typeface="Gothic A1 Medium"/>
                <a:ea typeface="Gothic A1 Medium"/>
                <a:cs typeface="Gothic A1 Medium"/>
                <a:sym typeface="Gothic A1 Medium"/>
              </a:rPr>
              <a:t>worker</a:t>
            </a:r>
            <a:endParaRPr sz="800">
              <a:latin typeface="Gothic A1 Medium"/>
              <a:ea typeface="Gothic A1 Medium"/>
              <a:cs typeface="Gothic A1 Medium"/>
              <a:sym typeface="Gothic A1 Medium"/>
            </a:endParaRPr>
          </a:p>
          <a:p>
            <a:pPr indent="0" lvl="0" marL="0" rtl="0" algn="ctr">
              <a:spcBef>
                <a:spcPts val="0"/>
              </a:spcBef>
              <a:spcAft>
                <a:spcPts val="0"/>
              </a:spcAft>
              <a:buNone/>
            </a:pPr>
            <a:r>
              <a:rPr lang="ko" sz="800">
                <a:latin typeface="Gothic A1 Medium"/>
                <a:ea typeface="Gothic A1 Medium"/>
                <a:cs typeface="Gothic A1 Medium"/>
                <a:sym typeface="Gothic A1 Medium"/>
              </a:rPr>
              <a:t>(CDR)</a:t>
            </a:r>
            <a:endParaRPr sz="800">
              <a:latin typeface="Gothic A1 Medium"/>
              <a:ea typeface="Gothic A1 Medium"/>
              <a:cs typeface="Gothic A1 Medium"/>
              <a:sym typeface="Gothic A1 Medium"/>
            </a:endParaRPr>
          </a:p>
        </p:txBody>
      </p:sp>
      <p:sp>
        <p:nvSpPr>
          <p:cNvPr id="756" name="Google Shape;756;p51"/>
          <p:cNvSpPr/>
          <p:nvPr/>
        </p:nvSpPr>
        <p:spPr>
          <a:xfrm>
            <a:off x="6848971" y="4784123"/>
            <a:ext cx="620400" cy="1083000"/>
          </a:xfrm>
          <a:prstGeom prst="rect">
            <a:avLst/>
          </a:prstGeom>
          <a:noFill/>
          <a:ln cap="flat" cmpd="sng" w="19050">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ko" sz="800">
                <a:latin typeface="Gothic A1 Medium"/>
                <a:ea typeface="Gothic A1 Medium"/>
                <a:cs typeface="Gothic A1 Medium"/>
                <a:sym typeface="Gothic A1 Medium"/>
              </a:rPr>
              <a:t>T-Edge</a:t>
            </a:r>
            <a:endParaRPr sz="800">
              <a:latin typeface="Gothic A1 Medium"/>
              <a:ea typeface="Gothic A1 Medium"/>
              <a:cs typeface="Gothic A1 Medium"/>
              <a:sym typeface="Gothic A1 Medium"/>
            </a:endParaRPr>
          </a:p>
        </p:txBody>
      </p:sp>
      <p:sp>
        <p:nvSpPr>
          <p:cNvPr id="757" name="Google Shape;757;p51"/>
          <p:cNvSpPr txBox="1"/>
          <p:nvPr/>
        </p:nvSpPr>
        <p:spPr>
          <a:xfrm>
            <a:off x="2061178" y="4753750"/>
            <a:ext cx="982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ko" sz="1000">
                <a:solidFill>
                  <a:srgbClr val="666666"/>
                </a:solidFill>
                <a:latin typeface="Gothic A1 Medium"/>
                <a:ea typeface="Gothic A1 Medium"/>
                <a:cs typeface="Gothic A1 Medium"/>
                <a:sym typeface="Gothic A1 Medium"/>
              </a:rPr>
              <a:t>Hardware</a:t>
            </a:r>
            <a:endParaRPr sz="1000">
              <a:solidFill>
                <a:srgbClr val="666666"/>
              </a:solidFill>
              <a:latin typeface="Gothic A1 Medium"/>
              <a:ea typeface="Gothic A1 Medium"/>
              <a:cs typeface="Gothic A1 Medium"/>
              <a:sym typeface="Gothic A1 Medium"/>
            </a:endParaRPr>
          </a:p>
        </p:txBody>
      </p:sp>
      <p:sp>
        <p:nvSpPr>
          <p:cNvPr id="758" name="Google Shape;758;p51"/>
          <p:cNvSpPr txBox="1"/>
          <p:nvPr/>
        </p:nvSpPr>
        <p:spPr>
          <a:xfrm>
            <a:off x="7953228" y="5542218"/>
            <a:ext cx="1257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ko" sz="1000">
                <a:latin typeface="Gothic A1 Medium"/>
                <a:ea typeface="Gothic A1 Medium"/>
                <a:cs typeface="Gothic A1 Medium"/>
                <a:sym typeface="Gothic A1 Medium"/>
              </a:rPr>
              <a:t>망분리 구성에서 필수</a:t>
            </a:r>
            <a:endParaRPr sz="1000">
              <a:latin typeface="Gothic A1 Medium"/>
              <a:ea typeface="Gothic A1 Medium"/>
              <a:cs typeface="Gothic A1 Medium"/>
              <a:sym typeface="Gothic A1 Medium"/>
            </a:endParaRPr>
          </a:p>
        </p:txBody>
      </p:sp>
      <p:cxnSp>
        <p:nvCxnSpPr>
          <p:cNvPr id="759" name="Google Shape;759;p51"/>
          <p:cNvCxnSpPr>
            <a:stCxn id="756" idx="3"/>
            <a:endCxn id="758" idx="1"/>
          </p:cNvCxnSpPr>
          <p:nvPr/>
        </p:nvCxnSpPr>
        <p:spPr>
          <a:xfrm>
            <a:off x="7469371" y="5325623"/>
            <a:ext cx="483900" cy="462900"/>
          </a:xfrm>
          <a:prstGeom prst="bentConnector3">
            <a:avLst>
              <a:gd fmla="val 49996" name="adj1"/>
            </a:avLst>
          </a:prstGeom>
          <a:noFill/>
          <a:ln cap="flat" cmpd="sng" w="9525">
            <a:solidFill>
              <a:schemeClr val="dk2"/>
            </a:solidFill>
            <a:prstDash val="dash"/>
            <a:round/>
            <a:headEnd len="med" w="med" type="none"/>
            <a:tailEnd len="med" w="med" type="none"/>
          </a:ln>
        </p:spPr>
      </p:cxnSp>
      <p:sp>
        <p:nvSpPr>
          <p:cNvPr id="760" name="Google Shape;760;p51"/>
          <p:cNvSpPr txBox="1"/>
          <p:nvPr/>
        </p:nvSpPr>
        <p:spPr>
          <a:xfrm>
            <a:off x="4486056" y="6046976"/>
            <a:ext cx="384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ko" sz="1000">
                <a:latin typeface="Gothic A1 Medium"/>
                <a:ea typeface="Gothic A1 Medium"/>
                <a:cs typeface="Gothic A1 Medium"/>
                <a:sym typeface="Gothic A1 Medium"/>
              </a:rPr>
              <a:t>1. 쿠버네티스 마스터</a:t>
            </a:r>
            <a:endParaRPr sz="1000">
              <a:latin typeface="Gothic A1 Medium"/>
              <a:ea typeface="Gothic A1 Medium"/>
              <a:cs typeface="Gothic A1 Medium"/>
              <a:sym typeface="Gothic A1 Medium"/>
            </a:endParaRPr>
          </a:p>
          <a:p>
            <a:pPr indent="0" lvl="0" marL="0" rtl="0" algn="l">
              <a:spcBef>
                <a:spcPts val="0"/>
              </a:spcBef>
              <a:spcAft>
                <a:spcPts val="0"/>
              </a:spcAft>
              <a:buNone/>
            </a:pPr>
            <a:r>
              <a:rPr lang="ko" sz="1000">
                <a:latin typeface="Gothic A1 Medium"/>
                <a:ea typeface="Gothic A1 Medium"/>
                <a:cs typeface="Gothic A1 Medium"/>
                <a:sym typeface="Gothic A1 Medium"/>
              </a:rPr>
              <a:t>2. 단일 워커노드의 경우 도커 컴포즈(단일장비)로 구성 가능</a:t>
            </a:r>
            <a:endParaRPr sz="1000">
              <a:latin typeface="Gothic A1 Medium"/>
              <a:ea typeface="Gothic A1 Medium"/>
              <a:cs typeface="Gothic A1 Medium"/>
              <a:sym typeface="Gothic A1 Medium"/>
            </a:endParaRPr>
          </a:p>
          <a:p>
            <a:pPr indent="0" lvl="0" marL="0" rtl="0" algn="l">
              <a:spcBef>
                <a:spcPts val="0"/>
              </a:spcBef>
              <a:spcAft>
                <a:spcPts val="0"/>
              </a:spcAft>
              <a:buNone/>
            </a:pPr>
            <a:r>
              <a:rPr lang="ko" sz="1000">
                <a:latin typeface="Gothic A1 Medium"/>
                <a:ea typeface="Gothic A1 Medium"/>
                <a:cs typeface="Gothic A1 Medium"/>
                <a:sym typeface="Gothic A1 Medium"/>
              </a:rPr>
              <a:t>3. 관리시스템 설치</a:t>
            </a:r>
            <a:endParaRPr sz="1000">
              <a:latin typeface="Gothic A1 Medium"/>
              <a:ea typeface="Gothic A1 Medium"/>
              <a:cs typeface="Gothic A1 Medium"/>
              <a:sym typeface="Gothic A1 Medium"/>
            </a:endParaRPr>
          </a:p>
        </p:txBody>
      </p:sp>
      <p:cxnSp>
        <p:nvCxnSpPr>
          <p:cNvPr id="761" name="Google Shape;761;p51"/>
          <p:cNvCxnSpPr>
            <a:stCxn id="751" idx="2"/>
            <a:endCxn id="760" idx="1"/>
          </p:cNvCxnSpPr>
          <p:nvPr/>
        </p:nvCxnSpPr>
        <p:spPr>
          <a:xfrm flipH="1" rot="-5400000">
            <a:off x="4093121" y="5977373"/>
            <a:ext cx="503100" cy="282600"/>
          </a:xfrm>
          <a:prstGeom prst="bentConnector2">
            <a:avLst/>
          </a:prstGeom>
          <a:noFill/>
          <a:ln cap="flat" cmpd="sng" w="9525">
            <a:solidFill>
              <a:schemeClr val="dk2"/>
            </a:solidFill>
            <a:prstDash val="dash"/>
            <a:round/>
            <a:headEnd len="med" w="med" type="none"/>
            <a:tailEnd len="med" w="med" type="none"/>
          </a:ln>
        </p:spPr>
      </p:cxnSp>
      <p:sp>
        <p:nvSpPr>
          <p:cNvPr id="762" name="Google Shape;762;p51"/>
          <p:cNvSpPr txBox="1"/>
          <p:nvPr/>
        </p:nvSpPr>
        <p:spPr>
          <a:xfrm>
            <a:off x="776950" y="1497900"/>
            <a:ext cx="9319800" cy="1665900"/>
          </a:xfrm>
          <a:prstGeom prst="rect">
            <a:avLst/>
          </a:prstGeom>
          <a:noFill/>
          <a:ln>
            <a:noFill/>
          </a:ln>
        </p:spPr>
        <p:txBody>
          <a:bodyPr anchorCtr="0" anchor="t" bIns="116050" lIns="116050" spcFirstLastPara="1" rIns="116050" wrap="square" tIns="116050">
            <a:spAutoFit/>
          </a:bodyPr>
          <a:lstStyle/>
          <a:p>
            <a:pPr indent="-190500" lvl="0" marL="228600" rtl="0" algn="l">
              <a:lnSpc>
                <a:spcPct val="130000"/>
              </a:lnSpc>
              <a:spcBef>
                <a:spcPts val="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최소 구성 : 단일 장비(k8s 미사용) 또는 단일 클라우드 서버에 구성 가능</a:t>
            </a:r>
            <a:endParaRPr sz="1500">
              <a:solidFill>
                <a:schemeClr val="dk1"/>
              </a:solidFill>
              <a:latin typeface="Gothic A1 Medium"/>
              <a:ea typeface="Gothic A1 Medium"/>
              <a:cs typeface="Gothic A1 Medium"/>
              <a:sym typeface="Gothic A1 Medium"/>
            </a:endParaRPr>
          </a:p>
          <a:p>
            <a:pPr indent="-190500" lvl="0" marL="228600" rtl="0" algn="l">
              <a:lnSpc>
                <a:spcPct val="130000"/>
              </a:lnSpc>
              <a:spcBef>
                <a:spcPts val="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하기 구성은 쿠버네티스 기반으로 최소 2개 이상의 워커 노드 구성 사례</a:t>
            </a:r>
            <a:endParaRPr sz="1500">
              <a:solidFill>
                <a:schemeClr val="dk1"/>
              </a:solidFill>
              <a:latin typeface="Gothic A1 Medium"/>
              <a:ea typeface="Gothic A1 Medium"/>
              <a:cs typeface="Gothic A1 Medium"/>
              <a:sym typeface="Gothic A1 Medium"/>
            </a:endParaRPr>
          </a:p>
          <a:p>
            <a:pPr indent="-190500" lvl="0" marL="228600" rtl="0" algn="l">
              <a:lnSpc>
                <a:spcPct val="130000"/>
              </a:lnSpc>
              <a:spcBef>
                <a:spcPts val="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망분리 환경에서 T-Edge 서버 필수</a:t>
            </a:r>
            <a:endParaRPr sz="1500">
              <a:solidFill>
                <a:schemeClr val="dk1"/>
              </a:solidFill>
              <a:latin typeface="Gothic A1 Medium"/>
              <a:ea typeface="Gothic A1 Medium"/>
              <a:cs typeface="Gothic A1 Medium"/>
              <a:sym typeface="Gothic A1 Medium"/>
            </a:endParaRPr>
          </a:p>
          <a:p>
            <a:pPr indent="-190500" lvl="0" marL="228600" rtl="0" algn="l">
              <a:lnSpc>
                <a:spcPct val="130000"/>
              </a:lnSpc>
              <a:spcBef>
                <a:spcPts val="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고객사 요청에 따라 Docker Container 구성으로도 제공 가능함</a:t>
            </a:r>
            <a:endParaRPr sz="1500">
              <a:solidFill>
                <a:schemeClr val="dk1"/>
              </a:solidFill>
              <a:latin typeface="Gothic A1 Medium"/>
              <a:ea typeface="Gothic A1 Medium"/>
              <a:cs typeface="Gothic A1 Medium"/>
              <a:sym typeface="Gothic A1 Medium"/>
            </a:endParaRPr>
          </a:p>
          <a:p>
            <a:pPr indent="-190500" lvl="0" marL="228600" rtl="0" algn="l">
              <a:lnSpc>
                <a:spcPct val="130000"/>
              </a:lnSpc>
              <a:spcBef>
                <a:spcPts val="0"/>
              </a:spcBef>
              <a:spcAft>
                <a:spcPts val="0"/>
              </a:spcAft>
              <a:buClr>
                <a:srgbClr val="2485BE"/>
              </a:buClr>
              <a:buSzPts val="1000"/>
              <a:buFont typeface="Gothic A1 Medium"/>
              <a:buChar char="■"/>
            </a:pPr>
            <a:r>
              <a:rPr lang="ko" sz="1500">
                <a:solidFill>
                  <a:schemeClr val="dk1"/>
                </a:solidFill>
                <a:latin typeface="Gothic A1 Medium"/>
                <a:ea typeface="Gothic A1 Medium"/>
                <a:cs typeface="Gothic A1 Medium"/>
                <a:sym typeface="Gothic A1 Medium"/>
              </a:rPr>
              <a:t>Appliance 및 V Appliance 모두 제공 가능</a:t>
            </a:r>
            <a:endParaRPr sz="1500">
              <a:solidFill>
                <a:schemeClr val="dk1"/>
              </a:solidFill>
              <a:latin typeface="Gothic A1 Medium"/>
              <a:ea typeface="Gothic A1 Medium"/>
              <a:cs typeface="Gothic A1 Medium"/>
              <a:sym typeface="Gothic A1 Medium"/>
            </a:endParaRPr>
          </a:p>
        </p:txBody>
      </p:sp>
      <p:sp>
        <p:nvSpPr>
          <p:cNvPr id="763" name="Google Shape;763;p51"/>
          <p:cNvSpPr/>
          <p:nvPr/>
        </p:nvSpPr>
        <p:spPr>
          <a:xfrm>
            <a:off x="3133972" y="3593876"/>
            <a:ext cx="4335300" cy="1083000"/>
          </a:xfrm>
          <a:prstGeom prst="roundRect">
            <a:avLst>
              <a:gd fmla="val 3459" name="adj"/>
            </a:avLst>
          </a:prstGeom>
          <a:solidFill>
            <a:srgbClr val="A4C2F4"/>
          </a:solidFill>
          <a:ln cap="flat" cmpd="sng" w="19050">
            <a:solidFill>
              <a:srgbClr val="E8ECF4"/>
            </a:solidFill>
            <a:prstDash val="solid"/>
            <a:miter lim="800000"/>
            <a:headEnd len="sm" w="sm" type="none"/>
            <a:tailEnd len="sm" w="sm" type="none"/>
          </a:ln>
        </p:spPr>
        <p:txBody>
          <a:bodyPr anchorCtr="0" anchor="ctr" bIns="0" lIns="0" spcFirstLastPara="1" rIns="0" wrap="square" tIns="0">
            <a:noAutofit/>
          </a:bodyPr>
          <a:lstStyle/>
          <a:p>
            <a:pPr indent="0" lvl="0" marL="0" rtl="0" algn="ctr">
              <a:lnSpc>
                <a:spcPct val="150000"/>
              </a:lnSpc>
              <a:spcBef>
                <a:spcPts val="0"/>
              </a:spcBef>
              <a:spcAft>
                <a:spcPts val="0"/>
              </a:spcAft>
              <a:buClr>
                <a:schemeClr val="dk1"/>
              </a:buClr>
              <a:buSzPts val="1100"/>
              <a:buFont typeface="Arial"/>
              <a:buNone/>
            </a:pPr>
            <a:r>
              <a:rPr b="1" lang="ko" sz="1200">
                <a:solidFill>
                  <a:schemeClr val="lt1"/>
                </a:solidFill>
                <a:latin typeface="Gothic A1"/>
                <a:ea typeface="Gothic A1"/>
                <a:cs typeface="Gothic A1"/>
                <a:sym typeface="Gothic A1"/>
              </a:rPr>
              <a:t>Engine, Sessmgr</a:t>
            </a:r>
            <a:endParaRPr b="1" sz="1200">
              <a:solidFill>
                <a:schemeClr val="lt1"/>
              </a:solidFill>
              <a:latin typeface="Gothic A1"/>
              <a:ea typeface="Gothic A1"/>
              <a:cs typeface="Gothic A1"/>
              <a:sym typeface="Gothic A1"/>
            </a:endParaRPr>
          </a:p>
          <a:p>
            <a:pPr indent="0" lvl="0" marL="0" rtl="0" algn="ctr">
              <a:lnSpc>
                <a:spcPct val="150000"/>
              </a:lnSpc>
              <a:spcBef>
                <a:spcPts val="0"/>
              </a:spcBef>
              <a:spcAft>
                <a:spcPts val="0"/>
              </a:spcAft>
              <a:buClr>
                <a:schemeClr val="dk1"/>
              </a:buClr>
              <a:buSzPts val="1100"/>
              <a:buFont typeface="Arial"/>
              <a:buNone/>
            </a:pPr>
            <a:r>
              <a:rPr b="1" lang="ko" sz="1200">
                <a:solidFill>
                  <a:schemeClr val="lt1"/>
                </a:solidFill>
                <a:latin typeface="Gothic A1"/>
                <a:ea typeface="Gothic A1"/>
                <a:cs typeface="Gothic A1"/>
                <a:sym typeface="Gothic A1"/>
              </a:rPr>
              <a:t>rbproxy,R-Edge, T-Edge</a:t>
            </a:r>
            <a:endParaRPr b="1" sz="1200">
              <a:solidFill>
                <a:schemeClr val="lt1"/>
              </a:solidFill>
              <a:latin typeface="Gothic A1"/>
              <a:ea typeface="Gothic A1"/>
              <a:cs typeface="Gothic A1"/>
              <a:sym typeface="Gothic A1"/>
            </a:endParaRPr>
          </a:p>
        </p:txBody>
      </p:sp>
      <p:sp>
        <p:nvSpPr>
          <p:cNvPr id="764" name="Google Shape;764;p51"/>
          <p:cNvSpPr txBox="1"/>
          <p:nvPr/>
        </p:nvSpPr>
        <p:spPr>
          <a:xfrm>
            <a:off x="2006076" y="5619175"/>
            <a:ext cx="831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ko" sz="1000">
                <a:latin typeface="Gothic A1 Medium"/>
                <a:ea typeface="Gothic A1 Medium"/>
                <a:cs typeface="Gothic A1 Medium"/>
                <a:sym typeface="Gothic A1 Medium"/>
              </a:rPr>
              <a:t>주소 변환</a:t>
            </a:r>
            <a:endParaRPr sz="1000">
              <a:latin typeface="Gothic A1 Medium"/>
              <a:ea typeface="Gothic A1 Medium"/>
              <a:cs typeface="Gothic A1 Medium"/>
              <a:sym typeface="Gothic A1 Medium"/>
            </a:endParaRPr>
          </a:p>
        </p:txBody>
      </p:sp>
      <p:cxnSp>
        <p:nvCxnSpPr>
          <p:cNvPr id="765" name="Google Shape;765;p51"/>
          <p:cNvCxnSpPr/>
          <p:nvPr/>
        </p:nvCxnSpPr>
        <p:spPr>
          <a:xfrm flipH="1">
            <a:off x="2650078" y="5325630"/>
            <a:ext cx="483900" cy="462900"/>
          </a:xfrm>
          <a:prstGeom prst="bentConnector3">
            <a:avLst>
              <a:gd fmla="val 50000" name="adj1"/>
            </a:avLst>
          </a:prstGeom>
          <a:noFill/>
          <a:ln cap="flat" cmpd="sng" w="9525">
            <a:solidFill>
              <a:schemeClr val="dk2"/>
            </a:solidFill>
            <a:prstDash val="dash"/>
            <a:round/>
            <a:headEnd len="med" w="med" type="none"/>
            <a:tailEnd len="med" w="med" type="none"/>
          </a:ln>
        </p:spPr>
      </p:cxnSp>
      <p:sp>
        <p:nvSpPr>
          <p:cNvPr id="766" name="Google Shape;766;p51"/>
          <p:cNvSpPr txBox="1"/>
          <p:nvPr/>
        </p:nvSpPr>
        <p:spPr>
          <a:xfrm>
            <a:off x="613450" y="779104"/>
            <a:ext cx="8553000" cy="650100"/>
          </a:xfrm>
          <a:prstGeom prst="rect">
            <a:avLst/>
          </a:prstGeom>
          <a:noFill/>
          <a:ln>
            <a:noFill/>
          </a:ln>
        </p:spPr>
        <p:txBody>
          <a:bodyPr anchorCtr="0" anchor="t" bIns="116050" lIns="116050" spcFirstLastPara="1" rIns="116050" wrap="square" tIns="116050">
            <a:spAutoFit/>
          </a:bodyPr>
          <a:lstStyle/>
          <a:p>
            <a:pPr indent="0" lvl="0" marL="0" rtl="0" algn="l">
              <a:lnSpc>
                <a:spcPct val="115000"/>
              </a:lnSpc>
              <a:spcBef>
                <a:spcPts val="0"/>
              </a:spcBef>
              <a:spcAft>
                <a:spcPts val="0"/>
              </a:spcAft>
              <a:buNone/>
            </a:pPr>
            <a:r>
              <a:rPr lang="ko" sz="2700">
                <a:solidFill>
                  <a:srgbClr val="2888BD"/>
                </a:solidFill>
                <a:latin typeface="Gothic A1 ExtraBold"/>
                <a:ea typeface="Gothic A1 ExtraBold"/>
                <a:cs typeface="Gothic A1 ExtraBold"/>
                <a:sym typeface="Gothic A1 ExtraBold"/>
              </a:rPr>
              <a:t>장비 구성</a:t>
            </a:r>
            <a:endParaRPr sz="2700">
              <a:solidFill>
                <a:srgbClr val="2888BD"/>
              </a:solidFill>
              <a:latin typeface="Gothic A1 ExtraBold"/>
              <a:ea typeface="Gothic A1 ExtraBold"/>
              <a:cs typeface="Gothic A1 ExtraBold"/>
              <a:sym typeface="Gothic A1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txBox="1"/>
          <p:nvPr/>
        </p:nvSpPr>
        <p:spPr>
          <a:xfrm>
            <a:off x="509394" y="1911820"/>
            <a:ext cx="2098500" cy="87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제로 트러스트 전략 및</a:t>
            </a:r>
            <a:endParaRPr b="1" sz="1200">
              <a:solidFill>
                <a:schemeClr val="dk1"/>
              </a:solidFill>
              <a:latin typeface="Gothic A1"/>
              <a:ea typeface="Gothic A1"/>
              <a:cs typeface="Gothic A1"/>
              <a:sym typeface="Gothic A1"/>
            </a:endParaRPr>
          </a:p>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로드맵 발표</a:t>
            </a:r>
            <a:endParaRPr b="1" sz="1200">
              <a:solidFill>
                <a:schemeClr val="dk1"/>
              </a:solidFill>
              <a:latin typeface="Gothic A1"/>
              <a:ea typeface="Gothic A1"/>
              <a:cs typeface="Gothic A1"/>
              <a:sym typeface="Gothic A1"/>
            </a:endParaRPr>
          </a:p>
          <a:p>
            <a:pPr indent="0" lvl="0" marL="0" rtl="0" algn="ctr">
              <a:lnSpc>
                <a:spcPct val="115000"/>
              </a:lnSpc>
              <a:spcBef>
                <a:spcPts val="300"/>
              </a:spcBef>
              <a:spcAft>
                <a:spcPts val="0"/>
              </a:spcAft>
              <a:buClr>
                <a:schemeClr val="dk1"/>
              </a:buClr>
              <a:buSzPts val="1100"/>
              <a:buFont typeface="Arial"/>
              <a:buNone/>
            </a:pPr>
            <a:r>
              <a:rPr lang="ko" sz="1200">
                <a:solidFill>
                  <a:schemeClr val="dk1"/>
                </a:solidFill>
                <a:latin typeface="Gothic A1"/>
                <a:ea typeface="Gothic A1"/>
                <a:cs typeface="Gothic A1"/>
                <a:sym typeface="Gothic A1"/>
              </a:rPr>
              <a:t>미국 국방부(23.1)</a:t>
            </a:r>
            <a:endParaRPr sz="1200">
              <a:solidFill>
                <a:schemeClr val="dk1"/>
              </a:solidFill>
              <a:latin typeface="Gothic A1"/>
              <a:ea typeface="Gothic A1"/>
              <a:cs typeface="Gothic A1"/>
              <a:sym typeface="Gothic A1"/>
            </a:endParaRPr>
          </a:p>
        </p:txBody>
      </p:sp>
      <p:sp>
        <p:nvSpPr>
          <p:cNvPr id="138" name="Google Shape;138;p22"/>
          <p:cNvSpPr txBox="1"/>
          <p:nvPr/>
        </p:nvSpPr>
        <p:spPr>
          <a:xfrm>
            <a:off x="2995697" y="1911820"/>
            <a:ext cx="2098500" cy="8328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새로운 국가사이버 보안 전략 발표</a:t>
            </a:r>
            <a:endParaRPr b="1" sz="1200">
              <a:solidFill>
                <a:schemeClr val="dk1"/>
              </a:solidFill>
              <a:latin typeface="Gothic A1"/>
              <a:ea typeface="Gothic A1"/>
              <a:cs typeface="Gothic A1"/>
              <a:sym typeface="Gothic A1"/>
            </a:endParaRPr>
          </a:p>
          <a:p>
            <a:pPr indent="0" lvl="0" marL="0" rtl="0" algn="ctr">
              <a:lnSpc>
                <a:spcPct val="115000"/>
              </a:lnSpc>
              <a:spcBef>
                <a:spcPts val="300"/>
              </a:spcBef>
              <a:spcAft>
                <a:spcPts val="0"/>
              </a:spcAft>
              <a:buNone/>
            </a:pPr>
            <a:r>
              <a:rPr lang="ko" sz="1200">
                <a:solidFill>
                  <a:schemeClr val="dk1"/>
                </a:solidFill>
                <a:latin typeface="Gothic A1"/>
                <a:ea typeface="Gothic A1"/>
                <a:cs typeface="Gothic A1"/>
                <a:sym typeface="Gothic A1"/>
              </a:rPr>
              <a:t>미국 정보(23.3)</a:t>
            </a:r>
            <a:endParaRPr sz="1200">
              <a:solidFill>
                <a:schemeClr val="dk1"/>
              </a:solidFill>
              <a:latin typeface="Gothic A1"/>
              <a:ea typeface="Gothic A1"/>
              <a:cs typeface="Gothic A1"/>
              <a:sym typeface="Gothic A1"/>
            </a:endParaRPr>
          </a:p>
        </p:txBody>
      </p:sp>
      <p:sp>
        <p:nvSpPr>
          <p:cNvPr id="139" name="Google Shape;139;p22"/>
          <p:cNvSpPr txBox="1"/>
          <p:nvPr/>
        </p:nvSpPr>
        <p:spPr>
          <a:xfrm>
            <a:off x="5482000" y="1911820"/>
            <a:ext cx="2098500" cy="1045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‘제로 트러스트 성숙도 모델 v2.0’ 발표</a:t>
            </a:r>
            <a:endParaRPr b="1" sz="1200">
              <a:solidFill>
                <a:schemeClr val="dk1"/>
              </a:solidFill>
              <a:latin typeface="Gothic A1"/>
              <a:ea typeface="Gothic A1"/>
              <a:cs typeface="Gothic A1"/>
              <a:sym typeface="Gothic A1"/>
            </a:endParaRPr>
          </a:p>
          <a:p>
            <a:pPr indent="0" lvl="0" marL="0" rtl="0" algn="ctr">
              <a:lnSpc>
                <a:spcPct val="115000"/>
              </a:lnSpc>
              <a:spcBef>
                <a:spcPts val="300"/>
              </a:spcBef>
              <a:spcAft>
                <a:spcPts val="0"/>
              </a:spcAft>
              <a:buNone/>
            </a:pPr>
            <a:r>
              <a:rPr lang="ko" sz="1200">
                <a:solidFill>
                  <a:schemeClr val="dk1"/>
                </a:solidFill>
                <a:latin typeface="Gothic A1"/>
                <a:ea typeface="Gothic A1"/>
                <a:cs typeface="Gothic A1"/>
                <a:sym typeface="Gothic A1"/>
              </a:rPr>
              <a:t>CISA(사이버보안 및 인프라 보안국)(23.4)</a:t>
            </a:r>
            <a:endParaRPr sz="1200">
              <a:solidFill>
                <a:schemeClr val="dk1"/>
              </a:solidFill>
              <a:latin typeface="Gothic A1"/>
              <a:ea typeface="Gothic A1"/>
              <a:cs typeface="Gothic A1"/>
              <a:sym typeface="Gothic A1"/>
            </a:endParaRPr>
          </a:p>
        </p:txBody>
      </p:sp>
      <p:sp>
        <p:nvSpPr>
          <p:cNvPr id="140" name="Google Shape;140;p22"/>
          <p:cNvSpPr txBox="1"/>
          <p:nvPr/>
        </p:nvSpPr>
        <p:spPr>
          <a:xfrm>
            <a:off x="7968303" y="1911820"/>
            <a:ext cx="2098500" cy="8328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‘SP 800-270A’클라우드 네이티브 앱 ZTA 초안 발표​</a:t>
            </a:r>
            <a:endParaRPr b="1" sz="1200">
              <a:solidFill>
                <a:schemeClr val="dk1"/>
              </a:solidFill>
              <a:latin typeface="Gothic A1"/>
              <a:ea typeface="Gothic A1"/>
              <a:cs typeface="Gothic A1"/>
              <a:sym typeface="Gothic A1"/>
            </a:endParaRPr>
          </a:p>
          <a:p>
            <a:pPr indent="0" lvl="0" marL="0" rtl="0" algn="ctr">
              <a:lnSpc>
                <a:spcPct val="115000"/>
              </a:lnSpc>
              <a:spcBef>
                <a:spcPts val="300"/>
              </a:spcBef>
              <a:spcAft>
                <a:spcPts val="0"/>
              </a:spcAft>
              <a:buNone/>
            </a:pPr>
            <a:r>
              <a:rPr lang="ko" sz="1200">
                <a:solidFill>
                  <a:schemeClr val="dk1"/>
                </a:solidFill>
                <a:latin typeface="Gothic A1"/>
                <a:ea typeface="Gothic A1"/>
                <a:cs typeface="Gothic A1"/>
                <a:sym typeface="Gothic A1"/>
              </a:rPr>
              <a:t>NIST(23.4)</a:t>
            </a:r>
            <a:endParaRPr sz="1200">
              <a:solidFill>
                <a:schemeClr val="dk1"/>
              </a:solidFill>
              <a:latin typeface="Gothic A1"/>
              <a:ea typeface="Gothic A1"/>
              <a:cs typeface="Gothic A1"/>
              <a:sym typeface="Gothic A1"/>
            </a:endParaRPr>
          </a:p>
        </p:txBody>
      </p:sp>
      <p:sp>
        <p:nvSpPr>
          <p:cNvPr id="141" name="Google Shape;141;p22"/>
          <p:cNvSpPr txBox="1"/>
          <p:nvPr/>
        </p:nvSpPr>
        <p:spPr>
          <a:xfrm>
            <a:off x="509394" y="5620042"/>
            <a:ext cx="2098500" cy="8328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‘SP 1800-35’발표</a:t>
            </a:r>
            <a:endParaRPr b="1" sz="1200">
              <a:solidFill>
                <a:schemeClr val="dk1"/>
              </a:solidFill>
              <a:latin typeface="Gothic A1"/>
              <a:ea typeface="Gothic A1"/>
              <a:cs typeface="Gothic A1"/>
              <a:sym typeface="Gothic A1"/>
            </a:endParaRPr>
          </a:p>
          <a:p>
            <a:pPr indent="0" lvl="0" marL="0" rtl="0" algn="ctr">
              <a:lnSpc>
                <a:spcPct val="115000"/>
              </a:lnSpc>
              <a:spcBef>
                <a:spcPts val="300"/>
              </a:spcBef>
              <a:spcAft>
                <a:spcPts val="0"/>
              </a:spcAft>
              <a:buNone/>
            </a:pPr>
            <a:r>
              <a:rPr lang="ko" sz="1200">
                <a:solidFill>
                  <a:schemeClr val="dk1"/>
                </a:solidFill>
                <a:latin typeface="Gothic A1"/>
                <a:ea typeface="Gothic A1"/>
                <a:cs typeface="Gothic A1"/>
                <a:sym typeface="Gothic A1"/>
              </a:rPr>
              <a:t>NIST(미국국립표준기술연구소)(22.12)</a:t>
            </a:r>
            <a:endParaRPr sz="1200">
              <a:solidFill>
                <a:schemeClr val="dk1"/>
              </a:solidFill>
              <a:latin typeface="Gothic A1"/>
              <a:ea typeface="Gothic A1"/>
              <a:cs typeface="Gothic A1"/>
              <a:sym typeface="Gothic A1"/>
            </a:endParaRPr>
          </a:p>
        </p:txBody>
      </p:sp>
      <p:sp>
        <p:nvSpPr>
          <p:cNvPr id="142" name="Google Shape;142;p22"/>
          <p:cNvSpPr txBox="1"/>
          <p:nvPr/>
        </p:nvSpPr>
        <p:spPr>
          <a:xfrm>
            <a:off x="2995697" y="5620042"/>
            <a:ext cx="2098500" cy="8328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제로 트러스트 참조 아키텍처 발표</a:t>
            </a:r>
            <a:endParaRPr b="1" sz="1200">
              <a:solidFill>
                <a:schemeClr val="dk1"/>
              </a:solidFill>
              <a:latin typeface="Gothic A1"/>
              <a:ea typeface="Gothic A1"/>
              <a:cs typeface="Gothic A1"/>
              <a:sym typeface="Gothic A1"/>
            </a:endParaRPr>
          </a:p>
          <a:p>
            <a:pPr indent="0" lvl="0" marL="0" rtl="0" algn="ctr">
              <a:lnSpc>
                <a:spcPct val="115000"/>
              </a:lnSpc>
              <a:spcBef>
                <a:spcPts val="300"/>
              </a:spcBef>
              <a:spcAft>
                <a:spcPts val="0"/>
              </a:spcAft>
              <a:buNone/>
            </a:pPr>
            <a:r>
              <a:rPr lang="ko" sz="1200">
                <a:solidFill>
                  <a:schemeClr val="dk1"/>
                </a:solidFill>
                <a:latin typeface="Gothic A1"/>
                <a:ea typeface="Gothic A1"/>
                <a:cs typeface="Gothic A1"/>
                <a:sym typeface="Gothic A1"/>
              </a:rPr>
              <a:t>미국 국방부(23.7)</a:t>
            </a:r>
            <a:endParaRPr sz="1200">
              <a:solidFill>
                <a:schemeClr val="dk1"/>
              </a:solidFill>
              <a:latin typeface="Gothic A1"/>
              <a:ea typeface="Gothic A1"/>
              <a:cs typeface="Gothic A1"/>
              <a:sym typeface="Gothic A1"/>
            </a:endParaRPr>
          </a:p>
        </p:txBody>
      </p:sp>
      <p:sp>
        <p:nvSpPr>
          <p:cNvPr id="143" name="Google Shape;143;p22"/>
          <p:cNvSpPr txBox="1"/>
          <p:nvPr/>
        </p:nvSpPr>
        <p:spPr>
          <a:xfrm>
            <a:off x="5482000" y="5620042"/>
            <a:ext cx="2098500" cy="1045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‘제로 트러스트 성숙도 모델 v1.0’ 발표</a:t>
            </a:r>
            <a:endParaRPr b="1" sz="1200">
              <a:solidFill>
                <a:schemeClr val="dk1"/>
              </a:solidFill>
              <a:latin typeface="Gothic A1"/>
              <a:ea typeface="Gothic A1"/>
              <a:cs typeface="Gothic A1"/>
              <a:sym typeface="Gothic A1"/>
            </a:endParaRPr>
          </a:p>
          <a:p>
            <a:pPr indent="0" lvl="0" marL="0" rtl="0" algn="ctr">
              <a:lnSpc>
                <a:spcPct val="115000"/>
              </a:lnSpc>
              <a:spcBef>
                <a:spcPts val="300"/>
              </a:spcBef>
              <a:spcAft>
                <a:spcPts val="0"/>
              </a:spcAft>
              <a:buNone/>
            </a:pPr>
            <a:r>
              <a:rPr lang="ko" sz="1200">
                <a:solidFill>
                  <a:schemeClr val="dk1"/>
                </a:solidFill>
                <a:latin typeface="Gothic A1"/>
                <a:ea typeface="Gothic A1"/>
                <a:cs typeface="Gothic A1"/>
                <a:sym typeface="Gothic A1"/>
              </a:rPr>
              <a:t>CISA(사이버보안 및 인프라 보안국)(21.6)</a:t>
            </a:r>
            <a:endParaRPr sz="1200">
              <a:solidFill>
                <a:schemeClr val="dk1"/>
              </a:solidFill>
              <a:latin typeface="Gothic A1"/>
              <a:ea typeface="Gothic A1"/>
              <a:cs typeface="Gothic A1"/>
              <a:sym typeface="Gothic A1"/>
            </a:endParaRPr>
          </a:p>
        </p:txBody>
      </p:sp>
      <p:sp>
        <p:nvSpPr>
          <p:cNvPr id="144" name="Google Shape;144;p22"/>
          <p:cNvSpPr txBox="1"/>
          <p:nvPr/>
        </p:nvSpPr>
        <p:spPr>
          <a:xfrm>
            <a:off x="7968303" y="5620042"/>
            <a:ext cx="2098500" cy="8328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None/>
            </a:pPr>
            <a:r>
              <a:rPr b="1" lang="ko" sz="1200">
                <a:solidFill>
                  <a:schemeClr val="dk1"/>
                </a:solidFill>
                <a:latin typeface="Gothic A1"/>
                <a:ea typeface="Gothic A1"/>
                <a:cs typeface="Gothic A1"/>
                <a:sym typeface="Gothic A1"/>
              </a:rPr>
              <a:t>‘SP 800-270’제로 트러스트 아키텍처 발표​</a:t>
            </a:r>
            <a:endParaRPr b="1" sz="1200">
              <a:solidFill>
                <a:schemeClr val="dk1"/>
              </a:solidFill>
              <a:latin typeface="Gothic A1"/>
              <a:ea typeface="Gothic A1"/>
              <a:cs typeface="Gothic A1"/>
              <a:sym typeface="Gothic A1"/>
            </a:endParaRPr>
          </a:p>
          <a:p>
            <a:pPr indent="0" lvl="0" marL="0" rtl="0" algn="ctr">
              <a:lnSpc>
                <a:spcPct val="115000"/>
              </a:lnSpc>
              <a:spcBef>
                <a:spcPts val="300"/>
              </a:spcBef>
              <a:spcAft>
                <a:spcPts val="0"/>
              </a:spcAft>
              <a:buNone/>
            </a:pPr>
            <a:r>
              <a:rPr lang="ko" sz="1200">
                <a:solidFill>
                  <a:schemeClr val="dk1"/>
                </a:solidFill>
                <a:latin typeface="Gothic A1"/>
                <a:ea typeface="Gothic A1"/>
                <a:cs typeface="Gothic A1"/>
                <a:sym typeface="Gothic A1"/>
              </a:rPr>
              <a:t>NIST(20.8)</a:t>
            </a:r>
            <a:endParaRPr sz="1200">
              <a:solidFill>
                <a:schemeClr val="dk1"/>
              </a:solidFill>
              <a:latin typeface="Gothic A1"/>
              <a:ea typeface="Gothic A1"/>
              <a:cs typeface="Gothic A1"/>
              <a:sym typeface="Gothic A1"/>
            </a:endParaRPr>
          </a:p>
        </p:txBody>
      </p:sp>
      <p:pic>
        <p:nvPicPr>
          <p:cNvPr id="145" name="Google Shape;145;p22"/>
          <p:cNvPicPr preferRelativeResize="0"/>
          <p:nvPr/>
        </p:nvPicPr>
        <p:blipFill>
          <a:blip r:embed="rId3">
            <a:alphaModFix/>
          </a:blip>
          <a:stretch>
            <a:fillRect/>
          </a:stretch>
        </p:blipFill>
        <p:spPr>
          <a:xfrm>
            <a:off x="789766" y="3008954"/>
            <a:ext cx="1537825" cy="1167608"/>
          </a:xfrm>
          <a:prstGeom prst="rect">
            <a:avLst/>
          </a:prstGeom>
          <a:noFill/>
          <a:ln>
            <a:noFill/>
          </a:ln>
        </p:spPr>
      </p:pic>
      <p:pic>
        <p:nvPicPr>
          <p:cNvPr id="146" name="Google Shape;146;p22"/>
          <p:cNvPicPr preferRelativeResize="0"/>
          <p:nvPr/>
        </p:nvPicPr>
        <p:blipFill>
          <a:blip r:embed="rId4">
            <a:alphaModFix/>
          </a:blip>
          <a:stretch>
            <a:fillRect/>
          </a:stretch>
        </p:blipFill>
        <p:spPr>
          <a:xfrm>
            <a:off x="3280816" y="3008942"/>
            <a:ext cx="1528333" cy="1167608"/>
          </a:xfrm>
          <a:prstGeom prst="rect">
            <a:avLst/>
          </a:prstGeom>
          <a:noFill/>
          <a:ln>
            <a:noFill/>
          </a:ln>
        </p:spPr>
      </p:pic>
      <p:pic>
        <p:nvPicPr>
          <p:cNvPr id="147" name="Google Shape;147;p22"/>
          <p:cNvPicPr preferRelativeResize="0"/>
          <p:nvPr/>
        </p:nvPicPr>
        <p:blipFill>
          <a:blip r:embed="rId5">
            <a:alphaModFix/>
          </a:blip>
          <a:stretch>
            <a:fillRect/>
          </a:stretch>
        </p:blipFill>
        <p:spPr>
          <a:xfrm>
            <a:off x="5762360" y="3008942"/>
            <a:ext cx="1537825" cy="1167608"/>
          </a:xfrm>
          <a:prstGeom prst="rect">
            <a:avLst/>
          </a:prstGeom>
          <a:noFill/>
          <a:ln>
            <a:noFill/>
          </a:ln>
        </p:spPr>
      </p:pic>
      <p:pic>
        <p:nvPicPr>
          <p:cNvPr id="148" name="Google Shape;148;p22"/>
          <p:cNvPicPr preferRelativeResize="0"/>
          <p:nvPr/>
        </p:nvPicPr>
        <p:blipFill>
          <a:blip r:embed="rId6">
            <a:alphaModFix/>
          </a:blip>
          <a:stretch>
            <a:fillRect/>
          </a:stretch>
        </p:blipFill>
        <p:spPr>
          <a:xfrm>
            <a:off x="8338359" y="3064182"/>
            <a:ext cx="1358456" cy="1057532"/>
          </a:xfrm>
          <a:prstGeom prst="rect">
            <a:avLst/>
          </a:prstGeom>
          <a:noFill/>
          <a:ln>
            <a:noFill/>
          </a:ln>
        </p:spPr>
      </p:pic>
      <p:pic>
        <p:nvPicPr>
          <p:cNvPr id="149" name="Google Shape;149;p22"/>
          <p:cNvPicPr preferRelativeResize="0"/>
          <p:nvPr/>
        </p:nvPicPr>
        <p:blipFill>
          <a:blip r:embed="rId7">
            <a:alphaModFix/>
          </a:blip>
          <a:stretch>
            <a:fillRect/>
          </a:stretch>
        </p:blipFill>
        <p:spPr>
          <a:xfrm>
            <a:off x="856552" y="4332986"/>
            <a:ext cx="1404264" cy="1057532"/>
          </a:xfrm>
          <a:prstGeom prst="rect">
            <a:avLst/>
          </a:prstGeom>
          <a:noFill/>
          <a:ln>
            <a:noFill/>
          </a:ln>
        </p:spPr>
      </p:pic>
      <p:pic>
        <p:nvPicPr>
          <p:cNvPr id="150" name="Google Shape;150;p22"/>
          <p:cNvPicPr preferRelativeResize="0"/>
          <p:nvPr/>
        </p:nvPicPr>
        <p:blipFill>
          <a:blip r:embed="rId8">
            <a:alphaModFix/>
          </a:blip>
          <a:stretch>
            <a:fillRect/>
          </a:stretch>
        </p:blipFill>
        <p:spPr>
          <a:xfrm>
            <a:off x="3372292" y="4332986"/>
            <a:ext cx="1404264" cy="1057532"/>
          </a:xfrm>
          <a:prstGeom prst="rect">
            <a:avLst/>
          </a:prstGeom>
          <a:noFill/>
          <a:ln>
            <a:noFill/>
          </a:ln>
        </p:spPr>
      </p:pic>
      <p:pic>
        <p:nvPicPr>
          <p:cNvPr id="151" name="Google Shape;151;p22"/>
          <p:cNvPicPr preferRelativeResize="0"/>
          <p:nvPr/>
        </p:nvPicPr>
        <p:blipFill>
          <a:blip r:embed="rId9">
            <a:alphaModFix/>
          </a:blip>
          <a:stretch>
            <a:fillRect/>
          </a:stretch>
        </p:blipFill>
        <p:spPr>
          <a:xfrm>
            <a:off x="5888031" y="4332974"/>
            <a:ext cx="1404280" cy="1057544"/>
          </a:xfrm>
          <a:prstGeom prst="rect">
            <a:avLst/>
          </a:prstGeom>
          <a:noFill/>
          <a:ln>
            <a:noFill/>
          </a:ln>
        </p:spPr>
      </p:pic>
      <p:pic>
        <p:nvPicPr>
          <p:cNvPr id="152" name="Google Shape;152;p22"/>
          <p:cNvPicPr preferRelativeResize="0"/>
          <p:nvPr/>
        </p:nvPicPr>
        <p:blipFill>
          <a:blip r:embed="rId10">
            <a:alphaModFix/>
          </a:blip>
          <a:stretch>
            <a:fillRect/>
          </a:stretch>
        </p:blipFill>
        <p:spPr>
          <a:xfrm>
            <a:off x="8403786" y="4372125"/>
            <a:ext cx="1227593" cy="924484"/>
          </a:xfrm>
          <a:prstGeom prst="rect">
            <a:avLst/>
          </a:prstGeom>
          <a:noFill/>
          <a:ln>
            <a:noFill/>
          </a:ln>
        </p:spPr>
      </p:pic>
      <p:sp>
        <p:nvSpPr>
          <p:cNvPr id="153" name="Google Shape;153;p22"/>
          <p:cNvSpPr txBox="1"/>
          <p:nvPr/>
        </p:nvSpPr>
        <p:spPr>
          <a:xfrm>
            <a:off x="613453" y="779100"/>
            <a:ext cx="9280800" cy="6501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0"/>
              </a:spcAft>
              <a:buClr>
                <a:schemeClr val="dk1"/>
              </a:buClr>
              <a:buSzPts val="1100"/>
              <a:buFont typeface="Arial"/>
              <a:buNone/>
            </a:pPr>
            <a:r>
              <a:rPr lang="ko" sz="2700">
                <a:solidFill>
                  <a:srgbClr val="2888BD"/>
                </a:solidFill>
                <a:latin typeface="Gothic A1 ExtraBold"/>
                <a:ea typeface="Gothic A1 ExtraBold"/>
                <a:cs typeface="Gothic A1 ExtraBold"/>
                <a:sym typeface="Gothic A1 ExtraBold"/>
              </a:rPr>
              <a:t>제로 트러스트 국내</a:t>
            </a:r>
            <a:r>
              <a:rPr lang="ko" sz="2600">
                <a:solidFill>
                  <a:srgbClr val="2888BD"/>
                </a:solidFill>
                <a:highlight>
                  <a:schemeClr val="lt1"/>
                </a:highlight>
                <a:latin typeface="Gothic A1 ExtraBold"/>
                <a:ea typeface="Gothic A1 ExtraBold"/>
                <a:cs typeface="Gothic A1 ExtraBold"/>
                <a:sym typeface="Gothic A1 ExtraBold"/>
              </a:rPr>
              <a:t>·</a:t>
            </a:r>
            <a:r>
              <a:rPr lang="ko" sz="2700">
                <a:solidFill>
                  <a:srgbClr val="2888BD"/>
                </a:solidFill>
                <a:latin typeface="Gothic A1 ExtraBold"/>
                <a:ea typeface="Gothic A1 ExtraBold"/>
                <a:cs typeface="Gothic A1 ExtraBold"/>
                <a:sym typeface="Gothic A1 ExtraBold"/>
              </a:rPr>
              <a:t>외 정책 현황</a:t>
            </a:r>
            <a:endParaRPr sz="2700">
              <a:solidFill>
                <a:srgbClr val="2888BD"/>
              </a:solidFill>
              <a:latin typeface="Gothic A1 ExtraBold"/>
              <a:ea typeface="Gothic A1 ExtraBold"/>
              <a:cs typeface="Gothic A1 ExtraBold"/>
              <a:sym typeface="Gothic A1 Extra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23"/>
          <p:cNvSpPr/>
          <p:nvPr/>
        </p:nvSpPr>
        <p:spPr>
          <a:xfrm>
            <a:off x="4158469" y="3780200"/>
            <a:ext cx="2733300" cy="27429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p23"/>
          <p:cNvSpPr txBox="1"/>
          <p:nvPr/>
        </p:nvSpPr>
        <p:spPr>
          <a:xfrm>
            <a:off x="613450" y="777600"/>
            <a:ext cx="9479400" cy="1148700"/>
          </a:xfrm>
          <a:prstGeom prst="rect">
            <a:avLst/>
          </a:prstGeom>
          <a:noFill/>
          <a:ln>
            <a:noFill/>
          </a:ln>
        </p:spPr>
        <p:txBody>
          <a:bodyPr anchorCtr="0" anchor="t" bIns="116050" lIns="116050" spcFirstLastPara="1" rIns="116050" wrap="square" tIns="116050">
            <a:spAutoFit/>
          </a:bodyPr>
          <a:lstStyle/>
          <a:p>
            <a:pPr indent="0" lvl="0" marL="0" rtl="0" algn="l">
              <a:lnSpc>
                <a:spcPct val="120000"/>
              </a:lnSpc>
              <a:spcBef>
                <a:spcPts val="0"/>
              </a:spcBef>
              <a:spcAft>
                <a:spcPts val="0"/>
              </a:spcAft>
              <a:buNone/>
            </a:pPr>
            <a:r>
              <a:rPr lang="ko" sz="2700">
                <a:solidFill>
                  <a:srgbClr val="2888BD"/>
                </a:solidFill>
                <a:latin typeface="Gothic A1 ExtraBold"/>
                <a:ea typeface="Gothic A1 ExtraBold"/>
                <a:cs typeface="Gothic A1 ExtraBold"/>
                <a:sym typeface="Gothic A1 ExtraBold"/>
              </a:rPr>
              <a:t>RBI 기술을 기반으로 한 </a:t>
            </a:r>
            <a:endParaRPr sz="2700">
              <a:solidFill>
                <a:srgbClr val="2888BD"/>
              </a:solidFill>
              <a:latin typeface="Gothic A1 ExtraBold"/>
              <a:ea typeface="Gothic A1 ExtraBold"/>
              <a:cs typeface="Gothic A1 ExtraBold"/>
              <a:sym typeface="Gothic A1 ExtraBold"/>
            </a:endParaRPr>
          </a:p>
          <a:p>
            <a:pPr indent="0" lvl="0" marL="0" rtl="0" algn="l">
              <a:lnSpc>
                <a:spcPct val="120000"/>
              </a:lnSpc>
              <a:spcBef>
                <a:spcPts val="0"/>
              </a:spcBef>
              <a:spcAft>
                <a:spcPts val="0"/>
              </a:spcAft>
              <a:buNone/>
            </a:pPr>
            <a:r>
              <a:rPr lang="ko" sz="2700">
                <a:solidFill>
                  <a:srgbClr val="2888BD"/>
                </a:solidFill>
                <a:latin typeface="Gothic A1 ExtraBold"/>
                <a:ea typeface="Gothic A1 ExtraBold"/>
                <a:cs typeface="Gothic A1 ExtraBold"/>
                <a:sym typeface="Gothic A1 ExtraBold"/>
              </a:rPr>
              <a:t>이알마인드의 spector™로 제로 트러스트 보안을 구축하세요</a:t>
            </a:r>
            <a:endParaRPr sz="2700">
              <a:solidFill>
                <a:srgbClr val="2888BD"/>
              </a:solidFill>
              <a:latin typeface="Gothic A1 ExtraBold"/>
              <a:ea typeface="Gothic A1 ExtraBold"/>
              <a:cs typeface="Gothic A1 ExtraBold"/>
              <a:sym typeface="Gothic A1 ExtraBold"/>
            </a:endParaRPr>
          </a:p>
        </p:txBody>
      </p:sp>
      <p:sp>
        <p:nvSpPr>
          <p:cNvPr id="160" name="Google Shape;160;p23"/>
          <p:cNvSpPr txBox="1"/>
          <p:nvPr/>
        </p:nvSpPr>
        <p:spPr>
          <a:xfrm>
            <a:off x="1050250" y="2433050"/>
            <a:ext cx="3098400" cy="954900"/>
          </a:xfrm>
          <a:prstGeom prst="rect">
            <a:avLst/>
          </a:prstGeom>
          <a:noFill/>
          <a:ln>
            <a:noFill/>
          </a:ln>
        </p:spPr>
        <p:txBody>
          <a:bodyPr anchorCtr="0" anchor="t" bIns="116050" lIns="116050" spcFirstLastPara="1" rIns="116050" wrap="square" tIns="116050">
            <a:spAutoFit/>
          </a:bodyPr>
          <a:lstStyle/>
          <a:p>
            <a:pPr indent="0" lvl="0" marL="0" rtl="0" algn="l">
              <a:lnSpc>
                <a:spcPct val="130000"/>
              </a:lnSpc>
              <a:spcBef>
                <a:spcPts val="0"/>
              </a:spcBef>
              <a:spcAft>
                <a:spcPts val="0"/>
              </a:spcAft>
              <a:buNone/>
            </a:pPr>
            <a:r>
              <a:rPr lang="ko" sz="1300">
                <a:solidFill>
                  <a:schemeClr val="dk1"/>
                </a:solidFill>
                <a:latin typeface="Gothic A1"/>
                <a:ea typeface="Gothic A1"/>
                <a:cs typeface="Gothic A1"/>
                <a:sym typeface="Gothic A1"/>
              </a:rPr>
              <a:t>웹</a:t>
            </a:r>
            <a:r>
              <a:rPr lang="ko" sz="1300">
                <a:solidFill>
                  <a:schemeClr val="dk1"/>
                </a:solidFill>
                <a:latin typeface="Gothic A1"/>
                <a:ea typeface="Gothic A1"/>
                <a:cs typeface="Gothic A1"/>
                <a:sym typeface="Gothic A1"/>
              </a:rPr>
              <a:t> 기반 트래픽을 모두 위험한 것으로 간주하여 사용자의 디바이스에서 브라우징 프로세스를 제거</a:t>
            </a:r>
            <a:endParaRPr sz="1300">
              <a:solidFill>
                <a:schemeClr val="dk1"/>
              </a:solidFill>
              <a:latin typeface="Gothic A1"/>
              <a:ea typeface="Gothic A1"/>
              <a:cs typeface="Gothic A1"/>
              <a:sym typeface="Gothic A1"/>
            </a:endParaRPr>
          </a:p>
        </p:txBody>
      </p:sp>
      <p:sp>
        <p:nvSpPr>
          <p:cNvPr id="161" name="Google Shape;161;p23"/>
          <p:cNvSpPr txBox="1"/>
          <p:nvPr/>
        </p:nvSpPr>
        <p:spPr>
          <a:xfrm>
            <a:off x="7393225" y="3829150"/>
            <a:ext cx="3000000" cy="33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ko" sz="1000">
                <a:solidFill>
                  <a:srgbClr val="008ED1"/>
                </a:solidFill>
                <a:latin typeface="Gothic A1"/>
                <a:ea typeface="Gothic A1"/>
                <a:cs typeface="Gothic A1"/>
                <a:sym typeface="Gothic A1"/>
              </a:rPr>
              <a:t>SVS(안전한 원격화면 실시간 전송)</a:t>
            </a:r>
            <a:endParaRPr sz="1000">
              <a:solidFill>
                <a:srgbClr val="008ED1"/>
              </a:solidFill>
              <a:latin typeface="Gothic A1 Medium"/>
              <a:ea typeface="Gothic A1 Medium"/>
              <a:cs typeface="Gothic A1 Medium"/>
              <a:sym typeface="Gothic A1 Medium"/>
            </a:endParaRPr>
          </a:p>
        </p:txBody>
      </p:sp>
      <p:sp>
        <p:nvSpPr>
          <p:cNvPr id="162" name="Google Shape;162;p23"/>
          <p:cNvSpPr txBox="1"/>
          <p:nvPr/>
        </p:nvSpPr>
        <p:spPr>
          <a:xfrm>
            <a:off x="7684800" y="2433600"/>
            <a:ext cx="2606100" cy="6450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ko" sz="1300">
                <a:solidFill>
                  <a:schemeClr val="dk1"/>
                </a:solidFill>
                <a:latin typeface="Gothic A1"/>
                <a:ea typeface="Gothic A1"/>
                <a:cs typeface="Gothic A1"/>
                <a:sym typeface="Gothic A1"/>
              </a:rPr>
              <a:t>웹 기반 위협에서 100% 보호 기능을 제공</a:t>
            </a:r>
            <a:endParaRPr sz="1300">
              <a:latin typeface="Gothic A1"/>
              <a:ea typeface="Gothic A1"/>
              <a:cs typeface="Gothic A1"/>
              <a:sym typeface="Gothic A1"/>
            </a:endParaRPr>
          </a:p>
        </p:txBody>
      </p:sp>
      <p:sp>
        <p:nvSpPr>
          <p:cNvPr id="163" name="Google Shape;163;p23"/>
          <p:cNvSpPr txBox="1"/>
          <p:nvPr/>
        </p:nvSpPr>
        <p:spPr>
          <a:xfrm>
            <a:off x="4401575" y="2433050"/>
            <a:ext cx="2877900" cy="9051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ko" sz="1300">
                <a:solidFill>
                  <a:schemeClr val="dk1"/>
                </a:solidFill>
                <a:latin typeface="Gothic A1"/>
                <a:ea typeface="Gothic A1"/>
                <a:cs typeface="Gothic A1"/>
                <a:sym typeface="Gothic A1"/>
              </a:rPr>
              <a:t>이를 클라우드로 이동시켜, 조직 혹은 사용자의 네트워크와 퍼블릭 웹 사이의 에어갭 생성</a:t>
            </a:r>
            <a:endParaRPr sz="1300">
              <a:latin typeface="Gothic A1"/>
              <a:ea typeface="Gothic A1"/>
              <a:cs typeface="Gothic A1"/>
              <a:sym typeface="Gothic A1"/>
            </a:endParaRPr>
          </a:p>
        </p:txBody>
      </p:sp>
      <p:pic>
        <p:nvPicPr>
          <p:cNvPr id="164" name="Google Shape;164;p23"/>
          <p:cNvPicPr preferRelativeResize="0"/>
          <p:nvPr/>
        </p:nvPicPr>
        <p:blipFill>
          <a:blip r:embed="rId3">
            <a:alphaModFix/>
          </a:blip>
          <a:stretch>
            <a:fillRect/>
          </a:stretch>
        </p:blipFill>
        <p:spPr>
          <a:xfrm>
            <a:off x="813725" y="4577303"/>
            <a:ext cx="2144259" cy="1148700"/>
          </a:xfrm>
          <a:prstGeom prst="rect">
            <a:avLst/>
          </a:prstGeom>
          <a:noFill/>
          <a:ln>
            <a:noFill/>
          </a:ln>
        </p:spPr>
      </p:pic>
      <p:sp>
        <p:nvSpPr>
          <p:cNvPr id="165" name="Google Shape;165;p23"/>
          <p:cNvSpPr/>
          <p:nvPr/>
        </p:nvSpPr>
        <p:spPr>
          <a:xfrm>
            <a:off x="762250" y="2481650"/>
            <a:ext cx="288000" cy="288000"/>
          </a:xfrm>
          <a:prstGeom prst="ellipse">
            <a:avLst/>
          </a:prstGeom>
          <a:solidFill>
            <a:srgbClr val="2888BD"/>
          </a:solidFill>
          <a:ln>
            <a:noFill/>
          </a:ln>
        </p:spPr>
        <p:txBody>
          <a:bodyPr anchorCtr="0" anchor="ctr" bIns="91425" lIns="54000" spcFirstLastPara="1" rIns="91425" wrap="square" tIns="72000">
            <a:noAutofit/>
          </a:bodyPr>
          <a:lstStyle/>
          <a:p>
            <a:pPr indent="0" lvl="0" marL="0" rtl="0" algn="ctr">
              <a:spcBef>
                <a:spcPts val="0"/>
              </a:spcBef>
              <a:spcAft>
                <a:spcPts val="0"/>
              </a:spcAft>
              <a:buNone/>
            </a:pPr>
            <a:r>
              <a:rPr lang="ko">
                <a:solidFill>
                  <a:schemeClr val="lt1"/>
                </a:solidFill>
              </a:rPr>
              <a:t>1</a:t>
            </a:r>
            <a:endParaRPr>
              <a:solidFill>
                <a:schemeClr val="lt1"/>
              </a:solidFill>
            </a:endParaRPr>
          </a:p>
        </p:txBody>
      </p:sp>
      <p:cxnSp>
        <p:nvCxnSpPr>
          <p:cNvPr id="166" name="Google Shape;166;p23"/>
          <p:cNvCxnSpPr/>
          <p:nvPr/>
        </p:nvCxnSpPr>
        <p:spPr>
          <a:xfrm>
            <a:off x="902050" y="2986700"/>
            <a:ext cx="8400" cy="1219800"/>
          </a:xfrm>
          <a:prstGeom prst="straightConnector1">
            <a:avLst/>
          </a:prstGeom>
          <a:noFill/>
          <a:ln cap="flat" cmpd="sng" w="9525">
            <a:solidFill>
              <a:schemeClr val="dk2"/>
            </a:solidFill>
            <a:prstDash val="dot"/>
            <a:round/>
            <a:headEnd len="med" w="med" type="none"/>
            <a:tailEnd len="med" w="med" type="none"/>
          </a:ln>
        </p:spPr>
      </p:cxnSp>
      <p:sp>
        <p:nvSpPr>
          <p:cNvPr id="167" name="Google Shape;167;p23"/>
          <p:cNvSpPr/>
          <p:nvPr/>
        </p:nvSpPr>
        <p:spPr>
          <a:xfrm>
            <a:off x="4113575" y="2481650"/>
            <a:ext cx="288000" cy="288000"/>
          </a:xfrm>
          <a:prstGeom prst="ellipse">
            <a:avLst/>
          </a:prstGeom>
          <a:solidFill>
            <a:srgbClr val="2888BD"/>
          </a:solidFill>
          <a:ln>
            <a:noFill/>
          </a:ln>
        </p:spPr>
        <p:txBody>
          <a:bodyPr anchorCtr="0" anchor="ctr" bIns="91425" lIns="54000" spcFirstLastPara="1" rIns="91425" wrap="square" tIns="72000">
            <a:noAutofit/>
          </a:bodyPr>
          <a:lstStyle/>
          <a:p>
            <a:pPr indent="0" lvl="0" marL="0" rtl="0" algn="ctr">
              <a:spcBef>
                <a:spcPts val="0"/>
              </a:spcBef>
              <a:spcAft>
                <a:spcPts val="0"/>
              </a:spcAft>
              <a:buNone/>
            </a:pPr>
            <a:r>
              <a:rPr lang="ko">
                <a:solidFill>
                  <a:schemeClr val="lt1"/>
                </a:solidFill>
              </a:rPr>
              <a:t>2</a:t>
            </a:r>
            <a:endParaRPr>
              <a:solidFill>
                <a:schemeClr val="lt1"/>
              </a:solidFill>
            </a:endParaRPr>
          </a:p>
        </p:txBody>
      </p:sp>
      <p:cxnSp>
        <p:nvCxnSpPr>
          <p:cNvPr id="168" name="Google Shape;168;p23"/>
          <p:cNvCxnSpPr/>
          <p:nvPr/>
        </p:nvCxnSpPr>
        <p:spPr>
          <a:xfrm>
            <a:off x="4262403" y="2986700"/>
            <a:ext cx="8400" cy="1219800"/>
          </a:xfrm>
          <a:prstGeom prst="straightConnector1">
            <a:avLst/>
          </a:prstGeom>
          <a:noFill/>
          <a:ln cap="flat" cmpd="sng" w="9525">
            <a:solidFill>
              <a:schemeClr val="dk2"/>
            </a:solidFill>
            <a:prstDash val="dot"/>
            <a:round/>
            <a:headEnd len="med" w="med" type="none"/>
            <a:tailEnd len="med" w="med" type="none"/>
          </a:ln>
        </p:spPr>
      </p:cxnSp>
      <p:sp>
        <p:nvSpPr>
          <p:cNvPr id="169" name="Google Shape;169;p23"/>
          <p:cNvSpPr/>
          <p:nvPr/>
        </p:nvSpPr>
        <p:spPr>
          <a:xfrm>
            <a:off x="7396800" y="2481650"/>
            <a:ext cx="288000" cy="288000"/>
          </a:xfrm>
          <a:prstGeom prst="ellipse">
            <a:avLst/>
          </a:prstGeom>
          <a:solidFill>
            <a:srgbClr val="2888BD"/>
          </a:solidFill>
          <a:ln>
            <a:noFill/>
          </a:ln>
        </p:spPr>
        <p:txBody>
          <a:bodyPr anchorCtr="0" anchor="ctr" bIns="91425" lIns="54000" spcFirstLastPara="1" rIns="91425" wrap="square" tIns="72000">
            <a:noAutofit/>
          </a:bodyPr>
          <a:lstStyle/>
          <a:p>
            <a:pPr indent="0" lvl="0" marL="0" rtl="0" algn="ctr">
              <a:spcBef>
                <a:spcPts val="0"/>
              </a:spcBef>
              <a:spcAft>
                <a:spcPts val="0"/>
              </a:spcAft>
              <a:buNone/>
            </a:pPr>
            <a:r>
              <a:rPr lang="ko">
                <a:solidFill>
                  <a:schemeClr val="lt1"/>
                </a:solidFill>
              </a:rPr>
              <a:t>3</a:t>
            </a:r>
            <a:endParaRPr>
              <a:solidFill>
                <a:schemeClr val="lt1"/>
              </a:solidFill>
            </a:endParaRPr>
          </a:p>
        </p:txBody>
      </p:sp>
      <p:cxnSp>
        <p:nvCxnSpPr>
          <p:cNvPr id="170" name="Google Shape;170;p23"/>
          <p:cNvCxnSpPr/>
          <p:nvPr/>
        </p:nvCxnSpPr>
        <p:spPr>
          <a:xfrm>
            <a:off x="7545625" y="2986700"/>
            <a:ext cx="8400" cy="1219800"/>
          </a:xfrm>
          <a:prstGeom prst="straightConnector1">
            <a:avLst/>
          </a:prstGeom>
          <a:noFill/>
          <a:ln cap="flat" cmpd="sng" w="9525">
            <a:solidFill>
              <a:schemeClr val="dk2"/>
            </a:solidFill>
            <a:prstDash val="dot"/>
            <a:round/>
            <a:headEnd len="med" w="med" type="none"/>
            <a:tailEnd len="med" w="med" type="none"/>
          </a:ln>
        </p:spPr>
      </p:cxnSp>
      <p:pic>
        <p:nvPicPr>
          <p:cNvPr id="171" name="Google Shape;171;p23"/>
          <p:cNvPicPr preferRelativeResize="0"/>
          <p:nvPr/>
        </p:nvPicPr>
        <p:blipFill>
          <a:blip r:embed="rId4">
            <a:alphaModFix/>
          </a:blip>
          <a:stretch>
            <a:fillRect/>
          </a:stretch>
        </p:blipFill>
        <p:spPr>
          <a:xfrm>
            <a:off x="5926944" y="4070175"/>
            <a:ext cx="288000" cy="288000"/>
          </a:xfrm>
          <a:prstGeom prst="rect">
            <a:avLst/>
          </a:prstGeom>
          <a:noFill/>
          <a:ln>
            <a:noFill/>
          </a:ln>
        </p:spPr>
      </p:pic>
      <p:pic>
        <p:nvPicPr>
          <p:cNvPr id="172" name="Google Shape;172;p23"/>
          <p:cNvPicPr preferRelativeResize="0"/>
          <p:nvPr/>
        </p:nvPicPr>
        <p:blipFill>
          <a:blip r:embed="rId4">
            <a:alphaModFix/>
          </a:blip>
          <a:stretch>
            <a:fillRect/>
          </a:stretch>
        </p:blipFill>
        <p:spPr>
          <a:xfrm>
            <a:off x="4655494" y="4444100"/>
            <a:ext cx="288000" cy="288000"/>
          </a:xfrm>
          <a:prstGeom prst="rect">
            <a:avLst/>
          </a:prstGeom>
          <a:noFill/>
          <a:ln>
            <a:noFill/>
          </a:ln>
        </p:spPr>
      </p:pic>
      <p:pic>
        <p:nvPicPr>
          <p:cNvPr id="173" name="Google Shape;173;p23"/>
          <p:cNvPicPr preferRelativeResize="0"/>
          <p:nvPr/>
        </p:nvPicPr>
        <p:blipFill>
          <a:blip r:embed="rId4">
            <a:alphaModFix/>
          </a:blip>
          <a:stretch>
            <a:fillRect/>
          </a:stretch>
        </p:blipFill>
        <p:spPr>
          <a:xfrm>
            <a:off x="5497444" y="5142175"/>
            <a:ext cx="288000" cy="288000"/>
          </a:xfrm>
          <a:prstGeom prst="rect">
            <a:avLst/>
          </a:prstGeom>
          <a:noFill/>
          <a:ln>
            <a:noFill/>
          </a:ln>
        </p:spPr>
      </p:pic>
      <p:sp>
        <p:nvSpPr>
          <p:cNvPr id="174" name="Google Shape;174;p23"/>
          <p:cNvSpPr/>
          <p:nvPr/>
        </p:nvSpPr>
        <p:spPr>
          <a:xfrm>
            <a:off x="3041350" y="4444100"/>
            <a:ext cx="1303500" cy="1415100"/>
          </a:xfrm>
          <a:prstGeom prst="rightArrow">
            <a:avLst>
              <a:gd fmla="val 50000" name="adj1"/>
              <a:gd fmla="val 50000" name="adj2"/>
            </a:avLst>
          </a:prstGeom>
          <a:gradFill>
            <a:gsLst>
              <a:gs pos="0">
                <a:srgbClr val="FFFFFF">
                  <a:alpha val="0"/>
                </a:srgbClr>
              </a:gs>
              <a:gs pos="100000">
                <a:srgbClr val="2485BE"/>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 name="Google Shape;175;p23"/>
          <p:cNvSpPr txBox="1"/>
          <p:nvPr/>
        </p:nvSpPr>
        <p:spPr>
          <a:xfrm>
            <a:off x="5022550" y="4167850"/>
            <a:ext cx="661200" cy="4002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b="1" lang="ko">
                <a:solidFill>
                  <a:srgbClr val="A5A5A5"/>
                </a:solidFill>
                <a:latin typeface="Gothic A1"/>
                <a:ea typeface="Gothic A1"/>
                <a:cs typeface="Gothic A1"/>
                <a:sym typeface="Gothic A1"/>
              </a:rPr>
              <a:t>PDF</a:t>
            </a:r>
            <a:endParaRPr b="1" sz="1800">
              <a:solidFill>
                <a:srgbClr val="A5A5A5"/>
              </a:solidFill>
            </a:endParaRPr>
          </a:p>
        </p:txBody>
      </p:sp>
      <p:sp>
        <p:nvSpPr>
          <p:cNvPr id="176" name="Google Shape;176;p23"/>
          <p:cNvSpPr txBox="1"/>
          <p:nvPr/>
        </p:nvSpPr>
        <p:spPr>
          <a:xfrm>
            <a:off x="4649725" y="4875350"/>
            <a:ext cx="1076400" cy="4002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b="1" lang="ko">
                <a:solidFill>
                  <a:srgbClr val="A5A5A5"/>
                </a:solidFill>
                <a:latin typeface="Gothic A1"/>
                <a:ea typeface="Gothic A1"/>
                <a:cs typeface="Gothic A1"/>
                <a:sym typeface="Gothic A1"/>
              </a:rPr>
              <a:t>HTML5</a:t>
            </a:r>
            <a:endParaRPr b="1" sz="1800">
              <a:solidFill>
                <a:srgbClr val="A5A5A5"/>
              </a:solidFill>
            </a:endParaRPr>
          </a:p>
        </p:txBody>
      </p:sp>
      <p:sp>
        <p:nvSpPr>
          <p:cNvPr id="177" name="Google Shape;177;p23"/>
          <p:cNvSpPr txBox="1"/>
          <p:nvPr/>
        </p:nvSpPr>
        <p:spPr>
          <a:xfrm>
            <a:off x="5353950" y="5494450"/>
            <a:ext cx="1434000" cy="4002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b="1" lang="ko">
                <a:solidFill>
                  <a:srgbClr val="A5A5A5"/>
                </a:solidFill>
                <a:latin typeface="Gothic A1"/>
                <a:ea typeface="Gothic A1"/>
                <a:cs typeface="Gothic A1"/>
                <a:sym typeface="Gothic A1"/>
              </a:rPr>
              <a:t>HTTP/HTTPS</a:t>
            </a:r>
            <a:endParaRPr b="1" sz="1800">
              <a:solidFill>
                <a:srgbClr val="A5A5A5"/>
              </a:solidFill>
            </a:endParaRPr>
          </a:p>
        </p:txBody>
      </p:sp>
      <p:sp>
        <p:nvSpPr>
          <p:cNvPr id="178" name="Google Shape;178;p23"/>
          <p:cNvSpPr txBox="1"/>
          <p:nvPr/>
        </p:nvSpPr>
        <p:spPr>
          <a:xfrm>
            <a:off x="4736200" y="5904650"/>
            <a:ext cx="1233900" cy="4002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b="1" lang="ko">
                <a:solidFill>
                  <a:srgbClr val="A5A5A5"/>
                </a:solidFill>
                <a:latin typeface="Gothic A1"/>
                <a:ea typeface="Gothic A1"/>
                <a:cs typeface="Gothic A1"/>
                <a:sym typeface="Gothic A1"/>
              </a:rPr>
              <a:t>NETWORK</a:t>
            </a:r>
            <a:endParaRPr b="1" sz="1800">
              <a:solidFill>
                <a:srgbClr val="A5A5A5"/>
              </a:solidFill>
            </a:endParaRPr>
          </a:p>
        </p:txBody>
      </p:sp>
      <p:sp>
        <p:nvSpPr>
          <p:cNvPr id="179" name="Google Shape;179;p23"/>
          <p:cNvSpPr txBox="1"/>
          <p:nvPr/>
        </p:nvSpPr>
        <p:spPr>
          <a:xfrm>
            <a:off x="5402975" y="4577300"/>
            <a:ext cx="1303500" cy="4002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b="1" lang="ko">
                <a:solidFill>
                  <a:srgbClr val="A5A5A5"/>
                </a:solidFill>
                <a:latin typeface="Gothic A1"/>
                <a:ea typeface="Gothic A1"/>
                <a:cs typeface="Gothic A1"/>
                <a:sym typeface="Gothic A1"/>
              </a:rPr>
              <a:t>WEBSOCKET</a:t>
            </a:r>
            <a:endParaRPr b="1" sz="1800">
              <a:solidFill>
                <a:srgbClr val="A5A5A5"/>
              </a:solidFill>
            </a:endParaRPr>
          </a:p>
        </p:txBody>
      </p:sp>
      <p:sp>
        <p:nvSpPr>
          <p:cNvPr id="180" name="Google Shape;180;p23"/>
          <p:cNvSpPr txBox="1"/>
          <p:nvPr/>
        </p:nvSpPr>
        <p:spPr>
          <a:xfrm>
            <a:off x="6038675" y="5064725"/>
            <a:ext cx="1076400" cy="4002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b="1" lang="ko">
                <a:solidFill>
                  <a:srgbClr val="A5A5A5"/>
                </a:solidFill>
                <a:latin typeface="Gothic A1"/>
                <a:ea typeface="Gothic A1"/>
                <a:cs typeface="Gothic A1"/>
                <a:sym typeface="Gothic A1"/>
              </a:rPr>
              <a:t>CSS</a:t>
            </a:r>
            <a:endParaRPr b="1" sz="1800">
              <a:solidFill>
                <a:srgbClr val="A5A5A5"/>
              </a:solidFill>
            </a:endParaRPr>
          </a:p>
        </p:txBody>
      </p:sp>
      <p:sp>
        <p:nvSpPr>
          <p:cNvPr id="181" name="Google Shape;181;p23"/>
          <p:cNvSpPr txBox="1"/>
          <p:nvPr/>
        </p:nvSpPr>
        <p:spPr>
          <a:xfrm>
            <a:off x="4382950" y="5230650"/>
            <a:ext cx="1076400" cy="4002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b="1" lang="ko">
                <a:solidFill>
                  <a:srgbClr val="A5A5A5"/>
                </a:solidFill>
                <a:latin typeface="Gothic A1"/>
                <a:ea typeface="Gothic A1"/>
                <a:cs typeface="Gothic A1"/>
                <a:sym typeface="Gothic A1"/>
              </a:rPr>
              <a:t>API</a:t>
            </a:r>
            <a:endParaRPr b="1" sz="1800">
              <a:solidFill>
                <a:srgbClr val="A5A5A5"/>
              </a:solidFill>
            </a:endParaRPr>
          </a:p>
        </p:txBody>
      </p:sp>
      <p:sp>
        <p:nvSpPr>
          <p:cNvPr id="182" name="Google Shape;182;p23"/>
          <p:cNvSpPr/>
          <p:nvPr/>
        </p:nvSpPr>
        <p:spPr>
          <a:xfrm>
            <a:off x="6745675" y="4444100"/>
            <a:ext cx="1303500" cy="1415100"/>
          </a:xfrm>
          <a:prstGeom prst="rightArrow">
            <a:avLst>
              <a:gd fmla="val 50000" name="adj1"/>
              <a:gd fmla="val 50000" name="adj2"/>
            </a:avLst>
          </a:prstGeom>
          <a:gradFill>
            <a:gsLst>
              <a:gs pos="0">
                <a:srgbClr val="FFFFFF">
                  <a:alpha val="0"/>
                </a:srgbClr>
              </a:gs>
              <a:gs pos="100000">
                <a:srgbClr val="2485BE"/>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3" name="Google Shape;183;p23"/>
          <p:cNvPicPr preferRelativeResize="0"/>
          <p:nvPr/>
        </p:nvPicPr>
        <p:blipFill>
          <a:blip r:embed="rId5">
            <a:alphaModFix/>
          </a:blip>
          <a:stretch>
            <a:fillRect/>
          </a:stretch>
        </p:blipFill>
        <p:spPr>
          <a:xfrm>
            <a:off x="7580025" y="4232800"/>
            <a:ext cx="2338024" cy="18377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pic>
        <p:nvPicPr>
          <p:cNvPr id="188" name="Google Shape;188;p24"/>
          <p:cNvPicPr preferRelativeResize="0"/>
          <p:nvPr/>
        </p:nvPicPr>
        <p:blipFill rotWithShape="1">
          <a:blip r:embed="rId3">
            <a:alphaModFix/>
          </a:blip>
          <a:srcRect b="0" l="0" r="20369" t="0"/>
          <a:stretch/>
        </p:blipFill>
        <p:spPr>
          <a:xfrm>
            <a:off x="0" y="0"/>
            <a:ext cx="10691999" cy="7559999"/>
          </a:xfrm>
          <a:prstGeom prst="rect">
            <a:avLst/>
          </a:prstGeom>
          <a:noFill/>
          <a:ln>
            <a:noFill/>
          </a:ln>
          <a:effectLst>
            <a:outerShdw blurRad="57150" rotWithShape="0" algn="bl" dir="5400000" dist="19050">
              <a:srgbClr val="000000">
                <a:alpha val="49800"/>
              </a:srgbClr>
            </a:outerShdw>
          </a:effectLst>
        </p:spPr>
      </p:pic>
      <p:sp>
        <p:nvSpPr>
          <p:cNvPr id="189" name="Google Shape;189;p24"/>
          <p:cNvSpPr txBox="1"/>
          <p:nvPr/>
        </p:nvSpPr>
        <p:spPr>
          <a:xfrm>
            <a:off x="717562" y="720019"/>
            <a:ext cx="9141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lang="ko" sz="2600">
                <a:solidFill>
                  <a:srgbClr val="2888BD"/>
                </a:solidFill>
                <a:latin typeface="Gothic A1 ExtraBold"/>
                <a:ea typeface="Gothic A1 ExtraBold"/>
                <a:cs typeface="Gothic A1 ExtraBold"/>
                <a:sym typeface="Gothic A1 ExtraBold"/>
              </a:rPr>
              <a:t>제로 트러스트 보안</a:t>
            </a:r>
            <a:r>
              <a:rPr lang="ko" sz="2600">
                <a:solidFill>
                  <a:srgbClr val="2888BD"/>
                </a:solidFill>
                <a:latin typeface="Gothic A1 ExtraBold"/>
                <a:ea typeface="Gothic A1 ExtraBold"/>
                <a:cs typeface="Gothic A1 ExtraBold"/>
                <a:sym typeface="Gothic A1 ExtraBold"/>
              </a:rPr>
              <a:t> 솔루션 분야 경쟁력 1위 제품 개발 </a:t>
            </a:r>
            <a:endParaRPr b="0" i="0" sz="2600" u="none" cap="none" strike="noStrike">
              <a:solidFill>
                <a:srgbClr val="2888BD"/>
              </a:solidFill>
              <a:latin typeface="Gothic A1 ExtraBold"/>
              <a:ea typeface="Gothic A1 ExtraBold"/>
              <a:cs typeface="Gothic A1 ExtraBold"/>
              <a:sym typeface="Gothic A1 ExtraBold"/>
            </a:endParaRPr>
          </a:p>
        </p:txBody>
      </p:sp>
      <p:sp>
        <p:nvSpPr>
          <p:cNvPr id="190" name="Google Shape;190;p24"/>
          <p:cNvSpPr/>
          <p:nvPr/>
        </p:nvSpPr>
        <p:spPr>
          <a:xfrm>
            <a:off x="1126500" y="2305406"/>
            <a:ext cx="8439000" cy="1269000"/>
          </a:xfrm>
          <a:prstGeom prst="roundRect">
            <a:avLst>
              <a:gd fmla="val 3735" name="adj"/>
            </a:avLst>
          </a:prstGeom>
          <a:solidFill>
            <a:srgbClr val="E8ECF4"/>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30000"/>
              </a:lnSpc>
              <a:spcBef>
                <a:spcPts val="300"/>
              </a:spcBef>
              <a:spcAft>
                <a:spcPts val="0"/>
              </a:spcAft>
              <a:buNone/>
            </a:pPr>
            <a:r>
              <a:rPr lang="ko" sz="1500">
                <a:solidFill>
                  <a:schemeClr val="dk1"/>
                </a:solidFill>
                <a:latin typeface="Gothic A1"/>
                <a:ea typeface="Gothic A1"/>
                <a:cs typeface="Gothic A1"/>
                <a:sym typeface="Gothic A1"/>
              </a:rPr>
              <a:t>정보 보안 지출 증가 주도하는 3대 요인 발표(Gartner, 2022)</a:t>
            </a:r>
            <a:br>
              <a:rPr lang="ko" sz="1500">
                <a:solidFill>
                  <a:schemeClr val="dk1"/>
                </a:solidFill>
                <a:latin typeface="Gothic A1"/>
                <a:ea typeface="Gothic A1"/>
                <a:cs typeface="Gothic A1"/>
                <a:sym typeface="Gothic A1"/>
              </a:rPr>
            </a:br>
            <a:r>
              <a:rPr lang="ko" sz="1500">
                <a:solidFill>
                  <a:schemeClr val="dk1"/>
                </a:solidFill>
                <a:latin typeface="Gothic A1"/>
                <a:ea typeface="Gothic A1"/>
                <a:cs typeface="Gothic A1"/>
                <a:sym typeface="Gothic A1"/>
              </a:rPr>
              <a:t>1)</a:t>
            </a:r>
            <a:r>
              <a:rPr b="1" lang="ko" sz="1500">
                <a:solidFill>
                  <a:schemeClr val="dk1"/>
                </a:solidFill>
                <a:latin typeface="Gothic A1"/>
                <a:ea typeface="Gothic A1"/>
                <a:cs typeface="Gothic A1"/>
                <a:sym typeface="Gothic A1"/>
              </a:rPr>
              <a:t>원격 근무 증가</a:t>
            </a:r>
            <a:r>
              <a:rPr lang="ko" sz="1500">
                <a:solidFill>
                  <a:schemeClr val="dk1"/>
                </a:solidFill>
                <a:latin typeface="Gothic A1"/>
                <a:ea typeface="Gothic A1"/>
                <a:cs typeface="Gothic A1"/>
                <a:sym typeface="Gothic A1"/>
              </a:rPr>
              <a:t>  2)</a:t>
            </a:r>
            <a:r>
              <a:rPr b="1" lang="ko" sz="1500">
                <a:solidFill>
                  <a:schemeClr val="dk1"/>
                </a:solidFill>
                <a:latin typeface="Gothic A1"/>
                <a:ea typeface="Gothic A1"/>
                <a:cs typeface="Gothic A1"/>
                <a:sym typeface="Gothic A1"/>
              </a:rPr>
              <a:t>제로트러스트 네트워크 액세스</a:t>
            </a:r>
            <a:r>
              <a:rPr lang="ko" sz="1500">
                <a:solidFill>
                  <a:schemeClr val="dk1"/>
                </a:solidFill>
                <a:latin typeface="Gothic A1"/>
                <a:ea typeface="Gothic A1"/>
                <a:cs typeface="Gothic A1"/>
                <a:sym typeface="Gothic A1"/>
              </a:rPr>
              <a:t>  3)</a:t>
            </a:r>
            <a:r>
              <a:rPr b="1" lang="ko" sz="1500">
                <a:solidFill>
                  <a:schemeClr val="dk1"/>
                </a:solidFill>
                <a:latin typeface="Gothic A1"/>
                <a:ea typeface="Gothic A1"/>
                <a:cs typeface="Gothic A1"/>
                <a:sym typeface="Gothic A1"/>
              </a:rPr>
              <a:t>클라우드 기반 제공 모델로의 전환</a:t>
            </a:r>
            <a:endParaRPr b="1" sz="1500">
              <a:solidFill>
                <a:schemeClr val="dk1"/>
              </a:solidFill>
              <a:latin typeface="Gothic A1"/>
              <a:ea typeface="Gothic A1"/>
              <a:cs typeface="Gothic A1"/>
              <a:sym typeface="Gothic A1"/>
            </a:endParaRPr>
          </a:p>
          <a:p>
            <a:pPr indent="0" lvl="0" marL="0" rtl="0" algn="ctr">
              <a:lnSpc>
                <a:spcPct val="130000"/>
              </a:lnSpc>
              <a:spcBef>
                <a:spcPts val="300"/>
              </a:spcBef>
              <a:spcAft>
                <a:spcPts val="0"/>
              </a:spcAft>
              <a:buNone/>
            </a:pPr>
            <a:r>
              <a:rPr lang="ko" sz="1500">
                <a:solidFill>
                  <a:schemeClr val="dk1"/>
                </a:solidFill>
                <a:latin typeface="Gothic A1"/>
                <a:ea typeface="Gothic A1"/>
                <a:cs typeface="Gothic A1"/>
                <a:sym typeface="Gothic A1"/>
              </a:rPr>
              <a:t>기존의 VPN, 방화벽 등은 3대 요인에 </a:t>
            </a:r>
            <a:r>
              <a:rPr lang="ko" sz="1500" u="sng">
                <a:solidFill>
                  <a:schemeClr val="dk1"/>
                </a:solidFill>
                <a:latin typeface="Gothic A1"/>
                <a:ea typeface="Gothic A1"/>
                <a:cs typeface="Gothic A1"/>
                <a:sym typeface="Gothic A1"/>
              </a:rPr>
              <a:t>대응 불가</a:t>
            </a:r>
            <a:endParaRPr u="sng"/>
          </a:p>
        </p:txBody>
      </p:sp>
      <p:sp>
        <p:nvSpPr>
          <p:cNvPr id="191" name="Google Shape;191;p24"/>
          <p:cNvSpPr/>
          <p:nvPr/>
        </p:nvSpPr>
        <p:spPr>
          <a:xfrm>
            <a:off x="1255500" y="3283950"/>
            <a:ext cx="8108400" cy="3461700"/>
          </a:xfrm>
          <a:prstGeom prst="curvedUpArrow">
            <a:avLst>
              <a:gd fmla="val 25000" name="adj1"/>
              <a:gd fmla="val 50000" name="adj2"/>
              <a:gd fmla="val 25000" name="adj3"/>
            </a:avLst>
          </a:prstGeom>
          <a:gradFill>
            <a:gsLst>
              <a:gs pos="0">
                <a:srgbClr val="FFFFFF">
                  <a:alpha val="0"/>
                </a:srgbClr>
              </a:gs>
              <a:gs pos="100000">
                <a:srgbClr val="2485BE"/>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24"/>
          <p:cNvSpPr txBox="1"/>
          <p:nvPr/>
        </p:nvSpPr>
        <p:spPr>
          <a:xfrm>
            <a:off x="2834700" y="4789775"/>
            <a:ext cx="5022600" cy="1410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100"/>
              <a:buFont typeface="Arial"/>
              <a:buNone/>
            </a:pPr>
            <a:r>
              <a:rPr lang="ko" sz="2600">
                <a:solidFill>
                  <a:srgbClr val="008ED1"/>
                </a:solidFill>
                <a:latin typeface="Gothic A1 ExtraBold"/>
                <a:ea typeface="Gothic A1 ExtraBold"/>
                <a:cs typeface="Gothic A1 ExtraBold"/>
                <a:sym typeface="Gothic A1 ExtraBold"/>
              </a:rPr>
              <a:t>“</a:t>
            </a:r>
            <a:r>
              <a:rPr b="0" i="0" lang="ko" sz="2600" u="none" cap="none" strike="noStrike">
                <a:solidFill>
                  <a:srgbClr val="008ED1"/>
                </a:solidFill>
                <a:latin typeface="Gothic A1 ExtraBold"/>
                <a:ea typeface="Gothic A1 ExtraBold"/>
                <a:cs typeface="Gothic A1 ExtraBold"/>
                <a:sym typeface="Gothic A1 ExtraBold"/>
              </a:rPr>
              <a:t>리모트 브라우저 </a:t>
            </a:r>
            <a:r>
              <a:rPr lang="ko" sz="2600">
                <a:solidFill>
                  <a:srgbClr val="008ED1"/>
                </a:solidFill>
                <a:latin typeface="Gothic A1 ExtraBold"/>
                <a:ea typeface="Gothic A1 ExtraBold"/>
                <a:cs typeface="Gothic A1 ExtraBold"/>
                <a:sym typeface="Gothic A1 ExtraBold"/>
              </a:rPr>
              <a:t>격리(RBI)”</a:t>
            </a:r>
            <a:endParaRPr b="0" i="0" sz="2600" u="none" cap="none" strike="noStrike">
              <a:solidFill>
                <a:srgbClr val="008ED1"/>
              </a:solidFill>
              <a:latin typeface="Gothic A1 ExtraBold"/>
              <a:ea typeface="Gothic A1 ExtraBold"/>
              <a:cs typeface="Gothic A1 ExtraBold"/>
              <a:sym typeface="Gothic A1 ExtraBold"/>
            </a:endParaRPr>
          </a:p>
          <a:p>
            <a:pPr indent="0" lvl="0" marL="0" marR="0" rtl="0" algn="ctr">
              <a:lnSpc>
                <a:spcPct val="115000"/>
              </a:lnSpc>
              <a:spcBef>
                <a:spcPts val="0"/>
              </a:spcBef>
              <a:spcAft>
                <a:spcPts val="0"/>
              </a:spcAft>
              <a:buClr>
                <a:srgbClr val="000000"/>
              </a:buClr>
              <a:buSzPts val="3100"/>
              <a:buFont typeface="Arial"/>
              <a:buNone/>
            </a:pPr>
            <a:r>
              <a:rPr b="0" i="0" lang="ko" sz="2400" u="none" cap="none" strike="noStrike">
                <a:solidFill>
                  <a:srgbClr val="008ED1"/>
                </a:solidFill>
                <a:latin typeface="Gothic A1 ExtraBold"/>
                <a:ea typeface="Gothic A1 ExtraBold"/>
                <a:cs typeface="Gothic A1 ExtraBold"/>
                <a:sym typeface="Gothic A1 ExtraBold"/>
              </a:rPr>
              <a:t>새로운 보안 </a:t>
            </a:r>
            <a:endParaRPr b="0" i="0" sz="2400" u="none" cap="none" strike="noStrike">
              <a:solidFill>
                <a:srgbClr val="008ED1"/>
              </a:solidFill>
              <a:latin typeface="Gothic A1 ExtraBold"/>
              <a:ea typeface="Gothic A1 ExtraBold"/>
              <a:cs typeface="Gothic A1 ExtraBold"/>
              <a:sym typeface="Gothic A1 ExtraBold"/>
            </a:endParaRPr>
          </a:p>
          <a:p>
            <a:pPr indent="0" lvl="0" marL="0" marR="0" rtl="0" algn="ctr">
              <a:lnSpc>
                <a:spcPct val="115000"/>
              </a:lnSpc>
              <a:spcBef>
                <a:spcPts val="0"/>
              </a:spcBef>
              <a:spcAft>
                <a:spcPts val="0"/>
              </a:spcAft>
              <a:buClr>
                <a:srgbClr val="000000"/>
              </a:buClr>
              <a:buSzPts val="3100"/>
              <a:buFont typeface="Arial"/>
              <a:buNone/>
            </a:pPr>
            <a:r>
              <a:rPr b="0" i="0" lang="ko" sz="2400" u="none" cap="none" strike="noStrike">
                <a:solidFill>
                  <a:srgbClr val="008ED1"/>
                </a:solidFill>
                <a:latin typeface="Gothic A1 ExtraBold"/>
                <a:ea typeface="Gothic A1 ExtraBold"/>
                <a:cs typeface="Gothic A1 ExtraBold"/>
                <a:sym typeface="Gothic A1 ExtraBold"/>
              </a:rPr>
              <a:t>패러다임</a:t>
            </a:r>
            <a:r>
              <a:rPr lang="ko" sz="2400">
                <a:solidFill>
                  <a:srgbClr val="008ED1"/>
                </a:solidFill>
                <a:latin typeface="Gothic A1 ExtraBold"/>
                <a:ea typeface="Gothic A1 ExtraBold"/>
                <a:cs typeface="Gothic A1 ExtraBold"/>
                <a:sym typeface="Gothic A1 ExtraBold"/>
              </a:rPr>
              <a:t>의 선도</a:t>
            </a:r>
            <a:r>
              <a:rPr lang="ko" sz="2600">
                <a:solidFill>
                  <a:srgbClr val="008ED1"/>
                </a:solidFill>
                <a:latin typeface="Gothic A1 ExtraBold"/>
                <a:ea typeface="Gothic A1 ExtraBold"/>
                <a:cs typeface="Gothic A1 ExtraBold"/>
                <a:sym typeface="Gothic A1 ExtraBold"/>
              </a:rPr>
              <a:t> </a:t>
            </a:r>
            <a:endParaRPr b="0" i="0" sz="2600" u="none" cap="none" strike="noStrike">
              <a:solidFill>
                <a:srgbClr val="008ED1"/>
              </a:solidFill>
              <a:latin typeface="Gothic A1 ExtraBold"/>
              <a:ea typeface="Gothic A1 ExtraBold"/>
              <a:cs typeface="Gothic A1 ExtraBold"/>
              <a:sym typeface="Gothic A1 ExtraBold"/>
            </a:endParaRPr>
          </a:p>
        </p:txBody>
      </p:sp>
      <p:sp>
        <p:nvSpPr>
          <p:cNvPr id="193" name="Google Shape;193;p24"/>
          <p:cNvSpPr/>
          <p:nvPr/>
        </p:nvSpPr>
        <p:spPr>
          <a:xfrm>
            <a:off x="1179300" y="3118400"/>
            <a:ext cx="1258800" cy="456000"/>
          </a:xfrm>
          <a:prstGeom prst="rect">
            <a:avLst/>
          </a:prstGeom>
          <a:solidFill>
            <a:srgbClr val="E8E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24"/>
          <p:cNvSpPr txBox="1"/>
          <p:nvPr/>
        </p:nvSpPr>
        <p:spPr>
          <a:xfrm>
            <a:off x="717562" y="1440062"/>
            <a:ext cx="9214200" cy="2747400"/>
          </a:xfrm>
          <a:prstGeom prst="rect">
            <a:avLst/>
          </a:prstGeom>
          <a:noFill/>
          <a:ln>
            <a:noFill/>
          </a:ln>
        </p:spPr>
        <p:txBody>
          <a:bodyPr anchorCtr="0" anchor="t" bIns="91425" lIns="91425" spcFirstLastPara="1" rIns="91425" wrap="square" tIns="91425">
            <a:spAutoFit/>
          </a:bodyPr>
          <a:lstStyle/>
          <a:p>
            <a:pPr indent="-285750" lvl="0" marL="457200" rtl="0" algn="l">
              <a:lnSpc>
                <a:spcPct val="130000"/>
              </a:lnSpc>
              <a:spcBef>
                <a:spcPts val="300"/>
              </a:spcBef>
              <a:spcAft>
                <a:spcPts val="0"/>
              </a:spcAft>
              <a:buClr>
                <a:schemeClr val="lt1"/>
              </a:buClr>
              <a:buSzPts val="900"/>
              <a:buFont typeface="Gothic A1"/>
              <a:buChar char="■"/>
            </a:pPr>
            <a:r>
              <a:rPr lang="ko" sz="1500">
                <a:solidFill>
                  <a:schemeClr val="lt1"/>
                </a:solidFill>
                <a:latin typeface="Gothic A1"/>
                <a:ea typeface="Gothic A1"/>
                <a:cs typeface="Gothic A1"/>
                <a:sym typeface="Gothic A1"/>
              </a:rPr>
              <a:t>HEAT(Highly Evasive Adaptive Threats) 공격을 비롯하여 웹을 통해 급격히 증가하는 보안 이슈들에 완벽히 대응하는 리모트 브라우저 기반의 솔루션 상용화</a:t>
            </a:r>
            <a:endParaRPr sz="1500">
              <a:solidFill>
                <a:schemeClr val="lt1"/>
              </a:solidFill>
              <a:latin typeface="Gothic A1"/>
              <a:ea typeface="Gothic A1"/>
              <a:cs typeface="Gothic A1"/>
              <a:sym typeface="Gothic A1"/>
            </a:endParaRPr>
          </a:p>
          <a:p>
            <a:pPr indent="0" lvl="0" marL="457200" rtl="0" algn="l">
              <a:lnSpc>
                <a:spcPct val="130000"/>
              </a:lnSpc>
              <a:spcBef>
                <a:spcPts val="300"/>
              </a:spcBef>
              <a:spcAft>
                <a:spcPts val="0"/>
              </a:spcAft>
              <a:buNone/>
            </a:pPr>
            <a:r>
              <a:t/>
            </a:r>
            <a:endParaRPr sz="1500">
              <a:solidFill>
                <a:schemeClr val="lt1"/>
              </a:solidFill>
              <a:latin typeface="Gothic A1"/>
              <a:ea typeface="Gothic A1"/>
              <a:cs typeface="Gothic A1"/>
              <a:sym typeface="Gothic A1"/>
            </a:endParaRPr>
          </a:p>
          <a:p>
            <a:pPr indent="0" lvl="0" marL="914400" rtl="0" algn="l">
              <a:lnSpc>
                <a:spcPct val="130000"/>
              </a:lnSpc>
              <a:spcBef>
                <a:spcPts val="300"/>
              </a:spcBef>
              <a:spcAft>
                <a:spcPts val="0"/>
              </a:spcAft>
              <a:buNone/>
            </a:pPr>
            <a:r>
              <a:t/>
            </a:r>
            <a:endParaRPr sz="1500">
              <a:solidFill>
                <a:schemeClr val="lt1"/>
              </a:solidFill>
              <a:latin typeface="Gothic A1"/>
              <a:ea typeface="Gothic A1"/>
              <a:cs typeface="Gothic A1"/>
              <a:sym typeface="Gothic A1"/>
            </a:endParaRPr>
          </a:p>
          <a:p>
            <a:pPr indent="0" lvl="0" marL="914400" rtl="0" algn="l">
              <a:lnSpc>
                <a:spcPct val="130000"/>
              </a:lnSpc>
              <a:spcBef>
                <a:spcPts val="300"/>
              </a:spcBef>
              <a:spcAft>
                <a:spcPts val="0"/>
              </a:spcAft>
              <a:buNone/>
            </a:pPr>
            <a:r>
              <a:t/>
            </a:r>
            <a:endParaRPr sz="1500">
              <a:solidFill>
                <a:schemeClr val="lt1"/>
              </a:solidFill>
              <a:latin typeface="Gothic A1"/>
              <a:ea typeface="Gothic A1"/>
              <a:cs typeface="Gothic A1"/>
              <a:sym typeface="Gothic A1"/>
            </a:endParaRPr>
          </a:p>
          <a:p>
            <a:pPr indent="0" lvl="0" marL="914400" rtl="0" algn="l">
              <a:lnSpc>
                <a:spcPct val="130000"/>
              </a:lnSpc>
              <a:spcBef>
                <a:spcPts val="300"/>
              </a:spcBef>
              <a:spcAft>
                <a:spcPts val="0"/>
              </a:spcAft>
              <a:buNone/>
            </a:pPr>
            <a:r>
              <a:t/>
            </a:r>
            <a:endParaRPr sz="1500">
              <a:solidFill>
                <a:schemeClr val="lt1"/>
              </a:solidFill>
              <a:latin typeface="Gothic A1"/>
              <a:ea typeface="Gothic A1"/>
              <a:cs typeface="Gothic A1"/>
              <a:sym typeface="Gothic A1"/>
            </a:endParaRPr>
          </a:p>
          <a:p>
            <a:pPr indent="0" lvl="0" marL="914400" rtl="0" algn="l">
              <a:lnSpc>
                <a:spcPct val="130000"/>
              </a:lnSpc>
              <a:spcBef>
                <a:spcPts val="300"/>
              </a:spcBef>
              <a:spcAft>
                <a:spcPts val="0"/>
              </a:spcAft>
              <a:buNone/>
            </a:pPr>
            <a:r>
              <a:t/>
            </a:r>
            <a:endParaRPr sz="1500">
              <a:solidFill>
                <a:schemeClr val="lt1"/>
              </a:solidFill>
              <a:latin typeface="Gothic A1"/>
              <a:ea typeface="Gothic A1"/>
              <a:cs typeface="Gothic A1"/>
              <a:sym typeface="Gothic A1"/>
            </a:endParaRPr>
          </a:p>
          <a:p>
            <a:pPr indent="-285750" lvl="0" marL="457200" rtl="0" algn="l">
              <a:lnSpc>
                <a:spcPct val="130000"/>
              </a:lnSpc>
              <a:spcBef>
                <a:spcPts val="300"/>
              </a:spcBef>
              <a:spcAft>
                <a:spcPts val="0"/>
              </a:spcAft>
              <a:buClr>
                <a:schemeClr val="lt1"/>
              </a:buClr>
              <a:buSzPts val="900"/>
              <a:buFont typeface="Gothic A1"/>
              <a:buChar char="■"/>
            </a:pPr>
            <a:r>
              <a:rPr lang="ko" sz="1500">
                <a:solidFill>
                  <a:schemeClr val="lt1"/>
                </a:solidFill>
                <a:latin typeface="Gothic A1"/>
                <a:ea typeface="Gothic A1"/>
                <a:cs typeface="Gothic A1"/>
                <a:sym typeface="Gothic A1"/>
              </a:rPr>
              <a:t>2022.12 일본 총판 PoC에서 1위 제품 선정</a:t>
            </a:r>
            <a:endParaRPr sz="1500">
              <a:solidFill>
                <a:schemeClr val="lt1"/>
              </a:solidFill>
              <a:latin typeface="Gothic A1"/>
              <a:ea typeface="Gothic A1"/>
              <a:cs typeface="Gothic A1"/>
              <a:sym typeface="Gothic A1"/>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5"/>
          <p:cNvSpPr txBox="1"/>
          <p:nvPr/>
        </p:nvSpPr>
        <p:spPr>
          <a:xfrm>
            <a:off x="717562" y="720031"/>
            <a:ext cx="9141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2800"/>
              <a:buFont typeface="Arial"/>
              <a:buNone/>
            </a:pPr>
            <a:r>
              <a:rPr lang="ko" sz="2600">
                <a:solidFill>
                  <a:srgbClr val="2888BD"/>
                </a:solidFill>
                <a:latin typeface="Gothic A1 ExtraBold"/>
                <a:ea typeface="Gothic A1 ExtraBold"/>
                <a:cs typeface="Gothic A1 ExtraBold"/>
                <a:sym typeface="Gothic A1 ExtraBold"/>
              </a:rPr>
              <a:t>RBI </a:t>
            </a:r>
            <a:r>
              <a:rPr lang="ko" sz="2600">
                <a:solidFill>
                  <a:srgbClr val="2888BD"/>
                </a:solidFill>
                <a:latin typeface="Gothic A1 ExtraBold"/>
                <a:ea typeface="Gothic A1 ExtraBold"/>
                <a:cs typeface="Gothic A1 ExtraBold"/>
                <a:sym typeface="Gothic A1 ExtraBold"/>
              </a:rPr>
              <a:t>주요 제조사</a:t>
            </a:r>
            <a:endParaRPr sz="2600">
              <a:solidFill>
                <a:srgbClr val="2888BD"/>
              </a:solidFill>
              <a:latin typeface="Gothic A1 ExtraBold"/>
              <a:ea typeface="Gothic A1 ExtraBold"/>
              <a:cs typeface="Gothic A1 ExtraBold"/>
              <a:sym typeface="Gothic A1 ExtraBold"/>
            </a:endParaRPr>
          </a:p>
        </p:txBody>
      </p:sp>
      <p:sp>
        <p:nvSpPr>
          <p:cNvPr id="200" name="Google Shape;200;p25"/>
          <p:cNvSpPr txBox="1"/>
          <p:nvPr/>
        </p:nvSpPr>
        <p:spPr>
          <a:xfrm>
            <a:off x="1076343" y="6266994"/>
            <a:ext cx="8581800" cy="6096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t/>
            </a:r>
            <a:endParaRPr sz="1200">
              <a:solidFill>
                <a:srgbClr val="9B9B9B"/>
              </a:solidFill>
              <a:latin typeface="Gothic A1"/>
              <a:ea typeface="Gothic A1"/>
              <a:cs typeface="Gothic A1"/>
              <a:sym typeface="Gothic A1"/>
            </a:endParaRPr>
          </a:p>
          <a:p>
            <a:pPr indent="0" lvl="0" marL="0" rtl="0" algn="l">
              <a:lnSpc>
                <a:spcPct val="130000"/>
              </a:lnSpc>
              <a:spcBef>
                <a:spcPts val="0"/>
              </a:spcBef>
              <a:spcAft>
                <a:spcPts val="0"/>
              </a:spcAft>
              <a:buNone/>
            </a:pPr>
            <a:r>
              <a:rPr lang="ko" sz="1200">
                <a:solidFill>
                  <a:srgbClr val="9B9B9B"/>
                </a:solidFill>
                <a:latin typeface="Gothic A1"/>
                <a:ea typeface="Gothic A1"/>
                <a:cs typeface="Gothic A1"/>
                <a:sym typeface="Gothic A1"/>
              </a:rPr>
              <a:t>*Menlo Security announces $100M Series E on $800M valuation, techcrunch, 2020</a:t>
            </a:r>
            <a:endParaRPr sz="1200">
              <a:solidFill>
                <a:srgbClr val="9B9B9B"/>
              </a:solidFill>
              <a:latin typeface="Gothic A1"/>
              <a:ea typeface="Gothic A1"/>
              <a:cs typeface="Gothic A1"/>
              <a:sym typeface="Gothic A1"/>
            </a:endParaRPr>
          </a:p>
        </p:txBody>
      </p:sp>
      <p:pic>
        <p:nvPicPr>
          <p:cNvPr id="201" name="Google Shape;201;p25"/>
          <p:cNvPicPr preferRelativeResize="0"/>
          <p:nvPr/>
        </p:nvPicPr>
        <p:blipFill>
          <a:blip r:embed="rId3">
            <a:alphaModFix/>
          </a:blip>
          <a:stretch>
            <a:fillRect/>
          </a:stretch>
        </p:blipFill>
        <p:spPr>
          <a:xfrm>
            <a:off x="4613651" y="2344838"/>
            <a:ext cx="2217748" cy="1467590"/>
          </a:xfrm>
          <a:prstGeom prst="rect">
            <a:avLst/>
          </a:prstGeom>
          <a:noFill/>
          <a:ln>
            <a:noFill/>
          </a:ln>
        </p:spPr>
      </p:pic>
      <p:pic>
        <p:nvPicPr>
          <p:cNvPr id="202" name="Google Shape;202;p25"/>
          <p:cNvPicPr preferRelativeResize="0"/>
          <p:nvPr/>
        </p:nvPicPr>
        <p:blipFill>
          <a:blip r:embed="rId4">
            <a:alphaModFix/>
          </a:blip>
          <a:stretch>
            <a:fillRect/>
          </a:stretch>
        </p:blipFill>
        <p:spPr>
          <a:xfrm>
            <a:off x="7079661" y="2661940"/>
            <a:ext cx="1956738" cy="647552"/>
          </a:xfrm>
          <a:prstGeom prst="rect">
            <a:avLst/>
          </a:prstGeom>
          <a:noFill/>
          <a:ln>
            <a:noFill/>
          </a:ln>
        </p:spPr>
      </p:pic>
      <p:sp>
        <p:nvSpPr>
          <p:cNvPr id="203" name="Google Shape;203;p25"/>
          <p:cNvSpPr txBox="1"/>
          <p:nvPr/>
        </p:nvSpPr>
        <p:spPr>
          <a:xfrm>
            <a:off x="5069860" y="4751357"/>
            <a:ext cx="4544700" cy="10158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b="1" lang="ko" sz="1500">
                <a:solidFill>
                  <a:schemeClr val="dk1"/>
                </a:solidFill>
                <a:latin typeface="Gothic A1"/>
                <a:ea typeface="Gothic A1"/>
                <a:cs typeface="Gothic A1"/>
                <a:sym typeface="Gothic A1"/>
              </a:rPr>
              <a:t>spector는 일본의 NOS, CHIeru(총판)에서 </a:t>
            </a:r>
            <a:br>
              <a:rPr b="1" lang="ko" sz="1500">
                <a:solidFill>
                  <a:schemeClr val="dk1"/>
                </a:solidFill>
                <a:latin typeface="Gothic A1"/>
                <a:ea typeface="Gothic A1"/>
                <a:cs typeface="Gothic A1"/>
                <a:sym typeface="Gothic A1"/>
              </a:rPr>
            </a:br>
            <a:r>
              <a:rPr b="1" lang="ko" sz="1500">
                <a:solidFill>
                  <a:schemeClr val="dk1"/>
                </a:solidFill>
                <a:latin typeface="Gothic A1"/>
                <a:ea typeface="Gothic A1"/>
                <a:cs typeface="Gothic A1"/>
                <a:sym typeface="Gothic A1"/>
              </a:rPr>
              <a:t>글로벌 주요 RBI 제조업체보다 </a:t>
            </a:r>
            <a:br>
              <a:rPr b="1" lang="ko" sz="1500">
                <a:solidFill>
                  <a:schemeClr val="dk1"/>
                </a:solidFill>
                <a:latin typeface="Gothic A1"/>
                <a:ea typeface="Gothic A1"/>
                <a:cs typeface="Gothic A1"/>
                <a:sym typeface="Gothic A1"/>
              </a:rPr>
            </a:br>
            <a:r>
              <a:rPr b="1" lang="ko" sz="1500">
                <a:solidFill>
                  <a:srgbClr val="2485BE"/>
                </a:solidFill>
                <a:latin typeface="Gothic A1"/>
                <a:ea typeface="Gothic A1"/>
                <a:cs typeface="Gothic A1"/>
                <a:sym typeface="Gothic A1"/>
              </a:rPr>
              <a:t>더 높은 상품성</a:t>
            </a:r>
            <a:r>
              <a:rPr b="1" lang="ko" sz="1500">
                <a:solidFill>
                  <a:schemeClr val="dk1"/>
                </a:solidFill>
                <a:latin typeface="Gothic A1"/>
                <a:ea typeface="Gothic A1"/>
                <a:cs typeface="Gothic A1"/>
                <a:sym typeface="Gothic A1"/>
              </a:rPr>
              <a:t>으로 평가받음</a:t>
            </a:r>
            <a:endParaRPr b="1" sz="1500">
              <a:latin typeface="Gothic A1"/>
              <a:ea typeface="Gothic A1"/>
              <a:cs typeface="Gothic A1"/>
              <a:sym typeface="Gothic A1"/>
            </a:endParaRPr>
          </a:p>
        </p:txBody>
      </p:sp>
      <p:sp>
        <p:nvSpPr>
          <p:cNvPr id="204" name="Google Shape;204;p25"/>
          <p:cNvSpPr txBox="1"/>
          <p:nvPr/>
        </p:nvSpPr>
        <p:spPr>
          <a:xfrm>
            <a:off x="717562" y="1440062"/>
            <a:ext cx="8762700" cy="415500"/>
          </a:xfrm>
          <a:prstGeom prst="rect">
            <a:avLst/>
          </a:prstGeom>
          <a:noFill/>
          <a:ln>
            <a:noFill/>
          </a:ln>
        </p:spPr>
        <p:txBody>
          <a:bodyPr anchorCtr="0" anchor="t" bIns="91425" lIns="91425" spcFirstLastPara="1" rIns="91425" wrap="square" tIns="91425">
            <a:spAutoFit/>
          </a:bodyPr>
          <a:lstStyle/>
          <a:p>
            <a:pPr indent="-241300" lvl="0" marL="412750" marR="0" rtl="0" algn="l">
              <a:lnSpc>
                <a:spcPct val="130000"/>
              </a:lnSpc>
              <a:spcBef>
                <a:spcPts val="300"/>
              </a:spcBef>
              <a:spcAft>
                <a:spcPts val="0"/>
              </a:spcAft>
              <a:buClr>
                <a:srgbClr val="2485BE"/>
              </a:buClr>
              <a:buSzPts val="900"/>
              <a:buFont typeface="Gothic A1"/>
              <a:buChar char="■"/>
            </a:pPr>
            <a:r>
              <a:rPr lang="ko" sz="1500">
                <a:solidFill>
                  <a:srgbClr val="000000"/>
                </a:solidFill>
                <a:latin typeface="Gothic A1"/>
                <a:ea typeface="Gothic A1"/>
                <a:cs typeface="Gothic A1"/>
                <a:sym typeface="Gothic A1"/>
              </a:rPr>
              <a:t>Menlo Security는 매출의 약 10배의 기업 가치를 인정받음*</a:t>
            </a:r>
            <a:endParaRPr sz="1500">
              <a:solidFill>
                <a:srgbClr val="000000"/>
              </a:solidFill>
              <a:latin typeface="Gothic A1"/>
              <a:ea typeface="Gothic A1"/>
              <a:cs typeface="Gothic A1"/>
              <a:sym typeface="Gothic A1"/>
            </a:endParaRPr>
          </a:p>
        </p:txBody>
      </p:sp>
      <p:sp>
        <p:nvSpPr>
          <p:cNvPr id="205" name="Google Shape;205;p25"/>
          <p:cNvSpPr/>
          <p:nvPr/>
        </p:nvSpPr>
        <p:spPr>
          <a:xfrm>
            <a:off x="4744232" y="3781210"/>
            <a:ext cx="1956600" cy="730500"/>
          </a:xfrm>
          <a:prstGeom prst="ellipse">
            <a:avLst/>
          </a:prstGeom>
          <a:solidFill>
            <a:srgbClr val="F9CB9C"/>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ko" sz="1500">
                <a:solidFill>
                  <a:srgbClr val="0D0D0D"/>
                </a:solidFill>
                <a:latin typeface="Gothic A1"/>
                <a:ea typeface="Gothic A1"/>
                <a:cs typeface="Gothic A1"/>
                <a:sym typeface="Gothic A1"/>
              </a:rPr>
              <a:t>기업가치</a:t>
            </a:r>
            <a:endParaRPr b="1" sz="1500">
              <a:solidFill>
                <a:srgbClr val="0D0D0D"/>
              </a:solidFill>
              <a:latin typeface="Gothic A1"/>
              <a:ea typeface="Gothic A1"/>
              <a:cs typeface="Gothic A1"/>
              <a:sym typeface="Gothic A1"/>
            </a:endParaRPr>
          </a:p>
          <a:p>
            <a:pPr indent="0" lvl="0" marL="0" rtl="0" algn="ctr">
              <a:spcBef>
                <a:spcPts val="0"/>
              </a:spcBef>
              <a:spcAft>
                <a:spcPts val="0"/>
              </a:spcAft>
              <a:buNone/>
            </a:pPr>
            <a:r>
              <a:rPr b="1" lang="ko" sz="1500">
                <a:solidFill>
                  <a:srgbClr val="0D0D0D"/>
                </a:solidFill>
                <a:latin typeface="Gothic A1"/>
                <a:ea typeface="Gothic A1"/>
                <a:cs typeface="Gothic A1"/>
                <a:sym typeface="Gothic A1"/>
              </a:rPr>
              <a:t>800M</a:t>
            </a:r>
            <a:endParaRPr sz="1500">
              <a:solidFill>
                <a:srgbClr val="000000"/>
              </a:solidFill>
              <a:latin typeface="Gothic A1 ExtraBold"/>
              <a:ea typeface="Gothic A1 ExtraBold"/>
              <a:cs typeface="Gothic A1 ExtraBold"/>
              <a:sym typeface="Gothic A1 ExtraBold"/>
            </a:endParaRPr>
          </a:p>
        </p:txBody>
      </p:sp>
      <p:sp>
        <p:nvSpPr>
          <p:cNvPr id="206" name="Google Shape;206;p25"/>
          <p:cNvSpPr/>
          <p:nvPr/>
        </p:nvSpPr>
        <p:spPr>
          <a:xfrm>
            <a:off x="7155670" y="3781210"/>
            <a:ext cx="1956600" cy="730500"/>
          </a:xfrm>
          <a:prstGeom prst="ellipse">
            <a:avLst/>
          </a:prstGeom>
          <a:solidFill>
            <a:srgbClr val="F9CB9C"/>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ko" sz="1500">
                <a:solidFill>
                  <a:srgbClr val="0D0D0D"/>
                </a:solidFill>
                <a:latin typeface="Gothic A1"/>
                <a:ea typeface="Gothic A1"/>
                <a:cs typeface="Gothic A1"/>
                <a:sym typeface="Gothic A1"/>
              </a:rPr>
              <a:t>Ericsson </a:t>
            </a:r>
            <a:endParaRPr b="1" sz="1500">
              <a:solidFill>
                <a:srgbClr val="0D0D0D"/>
              </a:solidFill>
              <a:latin typeface="Gothic A1"/>
              <a:ea typeface="Gothic A1"/>
              <a:cs typeface="Gothic A1"/>
              <a:sym typeface="Gothic A1"/>
            </a:endParaRPr>
          </a:p>
          <a:p>
            <a:pPr indent="0" lvl="0" marL="0" rtl="0" algn="ctr">
              <a:spcBef>
                <a:spcPts val="0"/>
              </a:spcBef>
              <a:spcAft>
                <a:spcPts val="0"/>
              </a:spcAft>
              <a:buNone/>
            </a:pPr>
            <a:r>
              <a:rPr b="1" lang="ko" sz="1500">
                <a:solidFill>
                  <a:srgbClr val="0D0D0D"/>
                </a:solidFill>
                <a:latin typeface="Gothic A1"/>
                <a:ea typeface="Gothic A1"/>
                <a:cs typeface="Gothic A1"/>
                <a:sym typeface="Gothic A1"/>
              </a:rPr>
              <a:t>흡수합병</a:t>
            </a:r>
            <a:endParaRPr b="1" sz="1500">
              <a:solidFill>
                <a:srgbClr val="0D0D0D"/>
              </a:solidFill>
              <a:latin typeface="Gothic A1"/>
              <a:ea typeface="Gothic A1"/>
              <a:cs typeface="Gothic A1"/>
              <a:sym typeface="Gothic A1"/>
            </a:endParaRPr>
          </a:p>
        </p:txBody>
      </p:sp>
      <p:sp>
        <p:nvSpPr>
          <p:cNvPr id="207" name="Google Shape;207;p25"/>
          <p:cNvSpPr txBox="1"/>
          <p:nvPr/>
        </p:nvSpPr>
        <p:spPr>
          <a:xfrm>
            <a:off x="1076343" y="2497232"/>
            <a:ext cx="1840800" cy="33000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300"/>
              </a:spcBef>
              <a:spcAft>
                <a:spcPts val="0"/>
              </a:spcAft>
              <a:buNone/>
            </a:pPr>
            <a:r>
              <a:rPr lang="ko" sz="1600">
                <a:solidFill>
                  <a:srgbClr val="F79646"/>
                </a:solidFill>
                <a:latin typeface="Gothic A1"/>
                <a:ea typeface="Gothic A1"/>
                <a:cs typeface="Gothic A1"/>
                <a:sym typeface="Gothic A1"/>
              </a:rPr>
              <a:t>Forcepoint</a:t>
            </a:r>
            <a:endParaRPr sz="1600">
              <a:solidFill>
                <a:srgbClr val="F79646"/>
              </a:solidFill>
              <a:latin typeface="Gothic A1"/>
              <a:ea typeface="Gothic A1"/>
              <a:cs typeface="Gothic A1"/>
              <a:sym typeface="Gothic A1"/>
            </a:endParaRPr>
          </a:p>
          <a:p>
            <a:pPr indent="0" lvl="0" marL="0" marR="0" rtl="0" algn="l">
              <a:lnSpc>
                <a:spcPct val="130000"/>
              </a:lnSpc>
              <a:spcBef>
                <a:spcPts val="300"/>
              </a:spcBef>
              <a:spcAft>
                <a:spcPts val="0"/>
              </a:spcAft>
              <a:buNone/>
            </a:pPr>
            <a:r>
              <a:rPr lang="ko" sz="1600">
                <a:solidFill>
                  <a:srgbClr val="F79646"/>
                </a:solidFill>
                <a:latin typeface="Gothic A1"/>
                <a:ea typeface="Gothic A1"/>
                <a:cs typeface="Gothic A1"/>
                <a:sym typeface="Gothic A1"/>
              </a:rPr>
              <a:t>Netskope</a:t>
            </a:r>
            <a:endParaRPr sz="1600">
              <a:solidFill>
                <a:srgbClr val="F79646"/>
              </a:solidFill>
              <a:latin typeface="Gothic A1"/>
              <a:ea typeface="Gothic A1"/>
              <a:cs typeface="Gothic A1"/>
              <a:sym typeface="Gothic A1"/>
            </a:endParaRPr>
          </a:p>
          <a:p>
            <a:pPr indent="0" lvl="0" marL="0" marR="0" rtl="0" algn="l">
              <a:lnSpc>
                <a:spcPct val="130000"/>
              </a:lnSpc>
              <a:spcBef>
                <a:spcPts val="300"/>
              </a:spcBef>
              <a:spcAft>
                <a:spcPts val="0"/>
              </a:spcAft>
              <a:buNone/>
            </a:pPr>
            <a:r>
              <a:rPr lang="ko" sz="1600">
                <a:solidFill>
                  <a:srgbClr val="F79646"/>
                </a:solidFill>
                <a:latin typeface="Gothic A1"/>
                <a:ea typeface="Gothic A1"/>
                <a:cs typeface="Gothic A1"/>
                <a:sym typeface="Gothic A1"/>
              </a:rPr>
              <a:t>Menlo Security</a:t>
            </a:r>
            <a:endParaRPr sz="1600">
              <a:solidFill>
                <a:srgbClr val="F79646"/>
              </a:solidFill>
              <a:latin typeface="Gothic A1"/>
              <a:ea typeface="Gothic A1"/>
              <a:cs typeface="Gothic A1"/>
              <a:sym typeface="Gothic A1"/>
            </a:endParaRPr>
          </a:p>
          <a:p>
            <a:pPr indent="0" lvl="0" marL="0" marR="0" rtl="0" algn="l">
              <a:lnSpc>
                <a:spcPct val="130000"/>
              </a:lnSpc>
              <a:spcBef>
                <a:spcPts val="300"/>
              </a:spcBef>
              <a:spcAft>
                <a:spcPts val="0"/>
              </a:spcAft>
              <a:buNone/>
            </a:pPr>
            <a:r>
              <a:rPr lang="ko" sz="1600">
                <a:latin typeface="Gothic A1"/>
                <a:ea typeface="Gothic A1"/>
                <a:cs typeface="Gothic A1"/>
                <a:sym typeface="Gothic A1"/>
              </a:rPr>
              <a:t>Broadcom</a:t>
            </a:r>
            <a:endParaRPr sz="1600">
              <a:latin typeface="Gothic A1"/>
              <a:ea typeface="Gothic A1"/>
              <a:cs typeface="Gothic A1"/>
              <a:sym typeface="Gothic A1"/>
            </a:endParaRPr>
          </a:p>
          <a:p>
            <a:pPr indent="0" lvl="0" marL="0" marR="0" rtl="0" algn="l">
              <a:lnSpc>
                <a:spcPct val="130000"/>
              </a:lnSpc>
              <a:spcBef>
                <a:spcPts val="300"/>
              </a:spcBef>
              <a:spcAft>
                <a:spcPts val="0"/>
              </a:spcAft>
              <a:buNone/>
            </a:pPr>
            <a:r>
              <a:rPr lang="ko" sz="1600">
                <a:latin typeface="Gothic A1"/>
                <a:ea typeface="Gothic A1"/>
                <a:cs typeface="Gothic A1"/>
                <a:sym typeface="Gothic A1"/>
              </a:rPr>
              <a:t>Cisco</a:t>
            </a:r>
            <a:endParaRPr sz="1600">
              <a:latin typeface="Gothic A1"/>
              <a:ea typeface="Gothic A1"/>
              <a:cs typeface="Gothic A1"/>
              <a:sym typeface="Gothic A1"/>
            </a:endParaRPr>
          </a:p>
          <a:p>
            <a:pPr indent="0" lvl="0" marL="0" marR="0" rtl="0" algn="l">
              <a:lnSpc>
                <a:spcPct val="130000"/>
              </a:lnSpc>
              <a:spcBef>
                <a:spcPts val="300"/>
              </a:spcBef>
              <a:spcAft>
                <a:spcPts val="0"/>
              </a:spcAft>
              <a:buNone/>
            </a:pPr>
            <a:r>
              <a:rPr lang="ko" sz="1600">
                <a:latin typeface="Gothic A1"/>
                <a:ea typeface="Gothic A1"/>
                <a:cs typeface="Gothic A1"/>
                <a:sym typeface="Gothic A1"/>
              </a:rPr>
              <a:t>ConnX</a:t>
            </a:r>
            <a:endParaRPr sz="1600">
              <a:latin typeface="Gothic A1"/>
              <a:ea typeface="Gothic A1"/>
              <a:cs typeface="Gothic A1"/>
              <a:sym typeface="Gothic A1"/>
            </a:endParaRPr>
          </a:p>
          <a:p>
            <a:pPr indent="0" lvl="0" marL="0" marR="0" rtl="0" algn="l">
              <a:lnSpc>
                <a:spcPct val="130000"/>
              </a:lnSpc>
              <a:spcBef>
                <a:spcPts val="300"/>
              </a:spcBef>
              <a:spcAft>
                <a:spcPts val="0"/>
              </a:spcAft>
              <a:buNone/>
            </a:pPr>
            <a:r>
              <a:rPr lang="ko" sz="1600">
                <a:latin typeface="Gothic A1"/>
                <a:ea typeface="Gothic A1"/>
                <a:cs typeface="Gothic A1"/>
                <a:sym typeface="Gothic A1"/>
              </a:rPr>
              <a:t>Ericom</a:t>
            </a:r>
            <a:endParaRPr sz="1600">
              <a:latin typeface="Gothic A1"/>
              <a:ea typeface="Gothic A1"/>
              <a:cs typeface="Gothic A1"/>
              <a:sym typeface="Gothic A1"/>
            </a:endParaRPr>
          </a:p>
          <a:p>
            <a:pPr indent="0" lvl="0" marL="0" marR="0" rtl="0" algn="l">
              <a:lnSpc>
                <a:spcPct val="130000"/>
              </a:lnSpc>
              <a:spcBef>
                <a:spcPts val="300"/>
              </a:spcBef>
              <a:spcAft>
                <a:spcPts val="0"/>
              </a:spcAft>
              <a:buNone/>
            </a:pPr>
            <a:r>
              <a:rPr lang="ko" sz="1600">
                <a:latin typeface="Gothic A1"/>
                <a:ea typeface="Gothic A1"/>
                <a:cs typeface="Gothic A1"/>
                <a:sym typeface="Gothic A1"/>
              </a:rPr>
              <a:t>McAfee</a:t>
            </a:r>
            <a:endParaRPr sz="1600">
              <a:latin typeface="Gothic A1"/>
              <a:ea typeface="Gothic A1"/>
              <a:cs typeface="Gothic A1"/>
              <a:sym typeface="Gothic A1"/>
            </a:endParaRPr>
          </a:p>
          <a:p>
            <a:pPr indent="0" lvl="0" marL="0" marR="0" rtl="0" algn="l">
              <a:lnSpc>
                <a:spcPct val="130000"/>
              </a:lnSpc>
              <a:spcBef>
                <a:spcPts val="300"/>
              </a:spcBef>
              <a:spcAft>
                <a:spcPts val="0"/>
              </a:spcAft>
              <a:buNone/>
            </a:pPr>
            <a:r>
              <a:rPr lang="ko" sz="1600">
                <a:latin typeface="Gothic A1"/>
                <a:ea typeface="Gothic A1"/>
                <a:cs typeface="Gothic A1"/>
                <a:sym typeface="Gothic A1"/>
              </a:rPr>
              <a:t>Proofpoint</a:t>
            </a:r>
            <a:endParaRPr sz="1600">
              <a:latin typeface="Gothic A1"/>
              <a:ea typeface="Gothic A1"/>
              <a:cs typeface="Gothic A1"/>
              <a:sym typeface="Gothic A1"/>
            </a:endParaRPr>
          </a:p>
        </p:txBody>
      </p:sp>
      <p:sp>
        <p:nvSpPr>
          <p:cNvPr id="208" name="Google Shape;208;p25"/>
          <p:cNvSpPr txBox="1"/>
          <p:nvPr/>
        </p:nvSpPr>
        <p:spPr>
          <a:xfrm>
            <a:off x="2922147" y="2859253"/>
            <a:ext cx="1554000" cy="4311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300"/>
              </a:spcBef>
              <a:spcAft>
                <a:spcPts val="0"/>
              </a:spcAft>
              <a:buNone/>
            </a:pPr>
            <a:r>
              <a:rPr lang="ko" sz="1600">
                <a:solidFill>
                  <a:srgbClr val="F79646"/>
                </a:solidFill>
                <a:latin typeface="Gothic A1 ExtraBold"/>
                <a:ea typeface="Gothic A1 ExtraBold"/>
                <a:cs typeface="Gothic A1 ExtraBold"/>
                <a:sym typeface="Gothic A1 ExtraBold"/>
              </a:rPr>
              <a:t>35% 점유율</a:t>
            </a:r>
            <a:endParaRPr b="1"/>
          </a:p>
        </p:txBody>
      </p:sp>
      <p:sp>
        <p:nvSpPr>
          <p:cNvPr id="209" name="Google Shape;209;p25"/>
          <p:cNvSpPr/>
          <p:nvPr/>
        </p:nvSpPr>
        <p:spPr>
          <a:xfrm>
            <a:off x="865833" y="2724247"/>
            <a:ext cx="1956900" cy="701100"/>
          </a:xfrm>
          <a:prstGeom prst="bracket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6"/>
          <p:cNvSpPr/>
          <p:nvPr/>
        </p:nvSpPr>
        <p:spPr>
          <a:xfrm>
            <a:off x="855485" y="2993429"/>
            <a:ext cx="2808000" cy="3612900"/>
          </a:xfrm>
          <a:prstGeom prst="roundRect">
            <a:avLst>
              <a:gd fmla="val 7938" name="adj"/>
            </a:avLst>
          </a:prstGeom>
          <a:solidFill>
            <a:srgbClr val="F3F3F3"/>
          </a:solidFill>
          <a:ln>
            <a:noFill/>
          </a:ln>
          <a:effectLst>
            <a:outerShdw blurRad="271463" rotWithShape="0" algn="bl" dir="5400000" dist="38100">
              <a:srgbClr val="000000">
                <a:alpha val="49020"/>
              </a:srgbClr>
            </a:outerShdw>
          </a:effectLst>
        </p:spPr>
        <p:txBody>
          <a:bodyPr anchorCtr="0" anchor="ctr" bIns="91425" lIns="91425" spcFirstLastPara="1" rIns="91425" wrap="square" tIns="91425">
            <a:noAutofit/>
          </a:bodyPr>
          <a:lstStyle/>
          <a:p>
            <a:pPr indent="0" lvl="0" marL="0" marR="0" rtl="0" algn="ctr">
              <a:lnSpc>
                <a:spcPct val="130000"/>
              </a:lnSpc>
              <a:spcBef>
                <a:spcPts val="300"/>
              </a:spcBef>
              <a:spcAft>
                <a:spcPts val="0"/>
              </a:spcAft>
              <a:buClr>
                <a:srgbClr val="000000"/>
              </a:buClr>
              <a:buSzPts val="1800"/>
              <a:buFont typeface="Arial"/>
              <a:buNone/>
            </a:pPr>
            <a:r>
              <a:rPr b="1" i="0" lang="ko" sz="1800" u="none" cap="none" strike="noStrike">
                <a:solidFill>
                  <a:schemeClr val="dk1"/>
                </a:solidFill>
                <a:latin typeface="Gothic A1"/>
                <a:ea typeface="Gothic A1"/>
                <a:cs typeface="Gothic A1"/>
                <a:sym typeface="Gothic A1"/>
              </a:rPr>
              <a:t>Client Browser 가상화</a:t>
            </a:r>
            <a:br>
              <a:rPr b="0" i="0" lang="ko" sz="1600" u="none" cap="none" strike="noStrike">
                <a:solidFill>
                  <a:schemeClr val="dk1"/>
                </a:solidFill>
                <a:latin typeface="Gothic A1"/>
                <a:ea typeface="Gothic A1"/>
                <a:cs typeface="Gothic A1"/>
                <a:sym typeface="Gothic A1"/>
              </a:rPr>
            </a:br>
            <a:endParaRPr b="0" i="0" sz="1600" u="none" cap="none" strike="noStrike">
              <a:solidFill>
                <a:schemeClr val="dk1"/>
              </a:solidFill>
              <a:latin typeface="Gothic A1"/>
              <a:ea typeface="Gothic A1"/>
              <a:cs typeface="Gothic A1"/>
              <a:sym typeface="Gothic A1"/>
            </a:endParaRPr>
          </a:p>
          <a:p>
            <a:pPr indent="0" lvl="0" marL="0" marR="0" rtl="0" algn="ctr">
              <a:lnSpc>
                <a:spcPct val="130000"/>
              </a:lnSpc>
              <a:spcBef>
                <a:spcPts val="300"/>
              </a:spcBef>
              <a:spcAft>
                <a:spcPts val="0"/>
              </a:spcAft>
              <a:buClr>
                <a:srgbClr val="000000"/>
              </a:buClr>
              <a:buSzPts val="1600"/>
              <a:buFont typeface="Arial"/>
              <a:buNone/>
            </a:pPr>
            <a:r>
              <a:t/>
            </a:r>
            <a:endParaRPr b="0" i="0" sz="1600" u="none" cap="none" strike="noStrike">
              <a:solidFill>
                <a:schemeClr val="dk1"/>
              </a:solidFill>
              <a:latin typeface="Gothic A1"/>
              <a:ea typeface="Gothic A1"/>
              <a:cs typeface="Gothic A1"/>
              <a:sym typeface="Gothic A1"/>
            </a:endParaRPr>
          </a:p>
          <a:p>
            <a:pPr indent="0" lvl="0" marL="0" marR="0" rtl="0" algn="l">
              <a:lnSpc>
                <a:spcPct val="130000"/>
              </a:lnSpc>
              <a:spcBef>
                <a:spcPts val="300"/>
              </a:spcBef>
              <a:spcAft>
                <a:spcPts val="0"/>
              </a:spcAft>
              <a:buNone/>
            </a:pPr>
            <a:r>
              <a:t/>
            </a:r>
            <a:endParaRPr sz="1600">
              <a:solidFill>
                <a:schemeClr val="dk1"/>
              </a:solidFill>
              <a:latin typeface="Gothic A1"/>
              <a:ea typeface="Gothic A1"/>
              <a:cs typeface="Gothic A1"/>
              <a:sym typeface="Gothic A1"/>
            </a:endParaRPr>
          </a:p>
          <a:p>
            <a:pPr indent="0" lvl="0" marL="0" marR="0" rtl="0" algn="l">
              <a:lnSpc>
                <a:spcPct val="130000"/>
              </a:lnSpc>
              <a:spcBef>
                <a:spcPts val="300"/>
              </a:spcBef>
              <a:spcAft>
                <a:spcPts val="0"/>
              </a:spcAft>
              <a:buNone/>
            </a:pPr>
            <a:r>
              <a:t/>
            </a:r>
            <a:endParaRPr sz="1600">
              <a:solidFill>
                <a:schemeClr val="dk1"/>
              </a:solidFill>
              <a:latin typeface="Gothic A1"/>
              <a:ea typeface="Gothic A1"/>
              <a:cs typeface="Gothic A1"/>
              <a:sym typeface="Gothic A1"/>
            </a:endParaRPr>
          </a:p>
          <a:p>
            <a:pPr indent="0" lvl="0" marL="0" marR="0" rtl="0" algn="l">
              <a:lnSpc>
                <a:spcPct val="130000"/>
              </a:lnSpc>
              <a:spcBef>
                <a:spcPts val="300"/>
              </a:spcBef>
              <a:spcAft>
                <a:spcPts val="0"/>
              </a:spcAft>
              <a:buNone/>
            </a:pPr>
            <a:r>
              <a:t/>
            </a:r>
            <a:endParaRPr sz="1600">
              <a:solidFill>
                <a:schemeClr val="dk1"/>
              </a:solidFill>
              <a:latin typeface="Gothic A1"/>
              <a:ea typeface="Gothic A1"/>
              <a:cs typeface="Gothic A1"/>
              <a:sym typeface="Gothic A1"/>
            </a:endParaRPr>
          </a:p>
          <a:p>
            <a:pPr indent="0" lvl="0" marL="0" marR="0" rtl="0" algn="l">
              <a:lnSpc>
                <a:spcPct val="130000"/>
              </a:lnSpc>
              <a:spcBef>
                <a:spcPts val="300"/>
              </a:spcBef>
              <a:spcAft>
                <a:spcPts val="0"/>
              </a:spcAft>
              <a:buNone/>
            </a:pPr>
            <a:r>
              <a:t/>
            </a:r>
            <a:endParaRPr sz="1600">
              <a:solidFill>
                <a:schemeClr val="dk1"/>
              </a:solidFill>
              <a:latin typeface="Gothic A1"/>
              <a:ea typeface="Gothic A1"/>
              <a:cs typeface="Gothic A1"/>
              <a:sym typeface="Gothic A1"/>
            </a:endParaRPr>
          </a:p>
          <a:p>
            <a:pPr indent="0" lvl="0" marL="0" marR="0" rtl="0" algn="l">
              <a:lnSpc>
                <a:spcPct val="130000"/>
              </a:lnSpc>
              <a:spcBef>
                <a:spcPts val="300"/>
              </a:spcBef>
              <a:spcAft>
                <a:spcPts val="0"/>
              </a:spcAft>
              <a:buNone/>
            </a:pPr>
            <a:r>
              <a:t/>
            </a:r>
            <a:endParaRPr sz="1600">
              <a:solidFill>
                <a:schemeClr val="dk1"/>
              </a:solidFill>
              <a:latin typeface="Gothic A1"/>
              <a:ea typeface="Gothic A1"/>
              <a:cs typeface="Gothic A1"/>
              <a:sym typeface="Gothic A1"/>
            </a:endParaRPr>
          </a:p>
        </p:txBody>
      </p:sp>
      <p:sp>
        <p:nvSpPr>
          <p:cNvPr id="215" name="Google Shape;215;p26"/>
          <p:cNvSpPr txBox="1"/>
          <p:nvPr/>
        </p:nvSpPr>
        <p:spPr>
          <a:xfrm>
            <a:off x="719294" y="720162"/>
            <a:ext cx="9141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2600"/>
              <a:buFont typeface="Arial"/>
              <a:buNone/>
            </a:pPr>
            <a:r>
              <a:rPr lang="ko" sz="2600">
                <a:solidFill>
                  <a:srgbClr val="2888BD"/>
                </a:solidFill>
                <a:latin typeface="Gothic A1 ExtraBold"/>
                <a:ea typeface="Gothic A1 ExtraBold"/>
                <a:cs typeface="Gothic A1 ExtraBold"/>
                <a:sym typeface="Gothic A1 ExtraBold"/>
              </a:rPr>
              <a:t>RBI </a:t>
            </a:r>
            <a:r>
              <a:rPr lang="ko" sz="2600">
                <a:solidFill>
                  <a:srgbClr val="2888BD"/>
                </a:solidFill>
                <a:latin typeface="Gothic A1 ExtraBold"/>
                <a:ea typeface="Gothic A1 ExtraBold"/>
                <a:cs typeface="Gothic A1 ExtraBold"/>
                <a:sym typeface="Gothic A1 ExtraBold"/>
              </a:rPr>
              <a:t>발전 단계</a:t>
            </a:r>
            <a:r>
              <a:rPr b="0" i="0" lang="ko" sz="2600" u="none" cap="none" strike="noStrike">
                <a:solidFill>
                  <a:srgbClr val="2888BD"/>
                </a:solidFill>
                <a:latin typeface="Gothic A1 ExtraBold"/>
                <a:ea typeface="Gothic A1 ExtraBold"/>
                <a:cs typeface="Gothic A1 ExtraBold"/>
                <a:sym typeface="Gothic A1 ExtraBold"/>
              </a:rPr>
              <a:t> </a:t>
            </a:r>
            <a:endParaRPr b="0" i="0" sz="2600" u="none" cap="none" strike="noStrike">
              <a:solidFill>
                <a:srgbClr val="2888BD"/>
              </a:solidFill>
              <a:latin typeface="Gothic A1 ExtraBold"/>
              <a:ea typeface="Gothic A1 ExtraBold"/>
              <a:cs typeface="Gothic A1 ExtraBold"/>
              <a:sym typeface="Gothic A1 ExtraBold"/>
            </a:endParaRPr>
          </a:p>
        </p:txBody>
      </p:sp>
      <p:sp>
        <p:nvSpPr>
          <p:cNvPr id="216" name="Google Shape;216;p26"/>
          <p:cNvSpPr txBox="1"/>
          <p:nvPr/>
        </p:nvSpPr>
        <p:spPr>
          <a:xfrm>
            <a:off x="717562" y="1440062"/>
            <a:ext cx="9267300" cy="1015800"/>
          </a:xfrm>
          <a:prstGeom prst="rect">
            <a:avLst/>
          </a:prstGeom>
          <a:noFill/>
          <a:ln>
            <a:noFill/>
          </a:ln>
        </p:spPr>
        <p:txBody>
          <a:bodyPr anchorCtr="0" anchor="t" bIns="91425" lIns="91425" spcFirstLastPara="1" rIns="91425" wrap="square" tIns="91425">
            <a:spAutoFit/>
          </a:bodyPr>
          <a:lstStyle/>
          <a:p>
            <a:pPr indent="-241300" lvl="0" marL="412750" marR="0" rtl="0" algn="l">
              <a:lnSpc>
                <a:spcPct val="130000"/>
              </a:lnSpc>
              <a:spcBef>
                <a:spcPts val="300"/>
              </a:spcBef>
              <a:spcAft>
                <a:spcPts val="0"/>
              </a:spcAft>
              <a:buClr>
                <a:srgbClr val="2485BE"/>
              </a:buClr>
              <a:buSzPts val="900"/>
              <a:buFont typeface="Gothic A1"/>
              <a:buChar char="■"/>
            </a:pPr>
            <a:r>
              <a:rPr lang="ko" sz="1500">
                <a:solidFill>
                  <a:schemeClr val="dk1"/>
                </a:solidFill>
                <a:latin typeface="Gothic A1"/>
                <a:ea typeface="Gothic A1"/>
                <a:cs typeface="Gothic A1"/>
                <a:sym typeface="Gothic A1"/>
              </a:rPr>
              <a:t>RBI 솔루션 기술은</a:t>
            </a:r>
            <a:r>
              <a:rPr b="0" i="0" lang="ko" sz="1500" u="none" cap="none" strike="noStrike">
                <a:solidFill>
                  <a:schemeClr val="dk1"/>
                </a:solidFill>
                <a:latin typeface="Gothic A1"/>
                <a:ea typeface="Gothic A1"/>
                <a:cs typeface="Gothic A1"/>
                <a:sym typeface="Gothic A1"/>
              </a:rPr>
              <a:t> 크게 3가지 형태로 발전되어 왔습니다. 이알마인드는 가장 </a:t>
            </a:r>
            <a:r>
              <a:rPr lang="ko" sz="1500">
                <a:solidFill>
                  <a:schemeClr val="dk1"/>
                </a:solidFill>
                <a:latin typeface="Gothic A1"/>
                <a:ea typeface="Gothic A1"/>
                <a:cs typeface="Gothic A1"/>
                <a:sym typeface="Gothic A1"/>
              </a:rPr>
              <a:t>진화한</a:t>
            </a:r>
            <a:r>
              <a:rPr b="0" i="0" lang="ko" sz="1500" u="none" cap="none" strike="noStrike">
                <a:solidFill>
                  <a:schemeClr val="dk1"/>
                </a:solidFill>
                <a:latin typeface="Gothic A1"/>
                <a:ea typeface="Gothic A1"/>
                <a:cs typeface="Gothic A1"/>
                <a:sym typeface="Gothic A1"/>
              </a:rPr>
              <a:t> 기술의 제품을 제공하는 </a:t>
            </a:r>
            <a:r>
              <a:rPr b="1" i="0" lang="ko" sz="1500" u="none" cap="none" strike="noStrike">
                <a:solidFill>
                  <a:schemeClr val="dk1"/>
                </a:solidFill>
                <a:latin typeface="Gothic A1"/>
                <a:ea typeface="Gothic A1"/>
                <a:cs typeface="Gothic A1"/>
                <a:sym typeface="Gothic A1"/>
              </a:rPr>
              <a:t>“Remote Browser 구성 및 원격 화면 스트리밍 전송”</a:t>
            </a:r>
            <a:r>
              <a:rPr b="0" i="0" lang="ko" sz="1500" u="none" cap="none" strike="noStrike">
                <a:solidFill>
                  <a:schemeClr val="dk1"/>
                </a:solidFill>
                <a:latin typeface="Gothic A1"/>
                <a:ea typeface="Gothic A1"/>
                <a:cs typeface="Gothic A1"/>
                <a:sym typeface="Gothic A1"/>
              </a:rPr>
              <a:t> 방법을 채택하여, 현재까지 제공되는 기술 중 가장 완벽한 </a:t>
            </a:r>
            <a:r>
              <a:rPr lang="ko" sz="1500">
                <a:solidFill>
                  <a:schemeClr val="dk1"/>
                </a:solidFill>
                <a:latin typeface="Gothic A1"/>
                <a:ea typeface="Gothic A1"/>
                <a:cs typeface="Gothic A1"/>
                <a:sym typeface="Gothic A1"/>
              </a:rPr>
              <a:t>브라우저 격리</a:t>
            </a:r>
            <a:r>
              <a:rPr b="0" i="0" lang="ko" sz="1500" u="none" cap="none" strike="noStrike">
                <a:solidFill>
                  <a:schemeClr val="dk1"/>
                </a:solidFill>
                <a:latin typeface="Gothic A1"/>
                <a:ea typeface="Gothic A1"/>
                <a:cs typeface="Gothic A1"/>
                <a:sym typeface="Gothic A1"/>
              </a:rPr>
              <a:t> 환경을 제공합니다.</a:t>
            </a:r>
            <a:endParaRPr b="0" i="0" sz="1500" u="none" cap="none" strike="noStrike">
              <a:solidFill>
                <a:schemeClr val="dk1"/>
              </a:solidFill>
              <a:latin typeface="Gothic A1"/>
              <a:ea typeface="Gothic A1"/>
              <a:cs typeface="Gothic A1"/>
              <a:sym typeface="Gothic A1"/>
            </a:endParaRPr>
          </a:p>
        </p:txBody>
      </p:sp>
      <p:sp>
        <p:nvSpPr>
          <p:cNvPr id="217" name="Google Shape;217;p26"/>
          <p:cNvSpPr/>
          <p:nvPr/>
        </p:nvSpPr>
        <p:spPr>
          <a:xfrm>
            <a:off x="3942000" y="2993429"/>
            <a:ext cx="2808000" cy="3612900"/>
          </a:xfrm>
          <a:prstGeom prst="roundRect">
            <a:avLst>
              <a:gd fmla="val 7938" name="adj"/>
            </a:avLst>
          </a:prstGeom>
          <a:solidFill>
            <a:srgbClr val="F3F3F3"/>
          </a:solidFill>
          <a:ln>
            <a:noFill/>
          </a:ln>
          <a:effectLst>
            <a:outerShdw blurRad="271463" rotWithShape="0" algn="bl" dir="5400000" dist="38100">
              <a:srgbClr val="000000">
                <a:alpha val="49020"/>
              </a:srgbClr>
            </a:outerShdw>
          </a:effectLst>
        </p:spPr>
        <p:txBody>
          <a:bodyPr anchorCtr="0" anchor="ctr" bIns="91425" lIns="91425" spcFirstLastPara="1" rIns="91425" wrap="square" tIns="91425">
            <a:noAutofit/>
          </a:bodyPr>
          <a:lstStyle/>
          <a:p>
            <a:pPr indent="0" lvl="0" marL="0" marR="0" rtl="0" algn="ctr">
              <a:lnSpc>
                <a:spcPct val="130000"/>
              </a:lnSpc>
              <a:spcBef>
                <a:spcPts val="300"/>
              </a:spcBef>
              <a:spcAft>
                <a:spcPts val="0"/>
              </a:spcAft>
              <a:buClr>
                <a:srgbClr val="000000"/>
              </a:buClr>
              <a:buSzPts val="1800"/>
              <a:buFont typeface="Arial"/>
              <a:buNone/>
            </a:pPr>
            <a:r>
              <a:rPr b="1" i="0" lang="ko" sz="1800" u="none" cap="none" strike="noStrike">
                <a:solidFill>
                  <a:schemeClr val="dk1"/>
                </a:solidFill>
                <a:latin typeface="Gothic A1"/>
                <a:ea typeface="Gothic A1"/>
                <a:cs typeface="Gothic A1"/>
                <a:sym typeface="Gothic A1"/>
              </a:rPr>
              <a:t>렌더링-실행 </a:t>
            </a:r>
            <a:endParaRPr b="1" i="0" sz="1800" u="none" cap="none" strike="noStrike">
              <a:solidFill>
                <a:schemeClr val="dk1"/>
              </a:solidFill>
              <a:latin typeface="Gothic A1"/>
              <a:ea typeface="Gothic A1"/>
              <a:cs typeface="Gothic A1"/>
              <a:sym typeface="Gothic A1"/>
            </a:endParaRPr>
          </a:p>
          <a:p>
            <a:pPr indent="0" lvl="0" marL="0" marR="0" rtl="0" algn="ctr">
              <a:lnSpc>
                <a:spcPct val="130000"/>
              </a:lnSpc>
              <a:spcBef>
                <a:spcPts val="300"/>
              </a:spcBef>
              <a:spcAft>
                <a:spcPts val="0"/>
              </a:spcAft>
              <a:buClr>
                <a:srgbClr val="000000"/>
              </a:buClr>
              <a:buSzPts val="1800"/>
              <a:buFont typeface="Arial"/>
              <a:buNone/>
            </a:pPr>
            <a:r>
              <a:rPr b="1" i="0" lang="ko" sz="1800" u="none" cap="none" strike="noStrike">
                <a:solidFill>
                  <a:schemeClr val="dk1"/>
                </a:solidFill>
                <a:latin typeface="Gothic A1"/>
                <a:ea typeface="Gothic A1"/>
                <a:cs typeface="Gothic A1"/>
                <a:sym typeface="Gothic A1"/>
              </a:rPr>
              <a:t>분리형 격리</a:t>
            </a:r>
            <a:br>
              <a:rPr b="0" i="0" lang="ko" sz="1800" u="none" cap="none" strike="noStrike">
                <a:solidFill>
                  <a:schemeClr val="dk1"/>
                </a:solidFill>
                <a:latin typeface="Gothic A1"/>
                <a:ea typeface="Gothic A1"/>
                <a:cs typeface="Gothic A1"/>
                <a:sym typeface="Gothic A1"/>
              </a:rPr>
            </a:br>
            <a:endParaRPr b="0" i="0" sz="1600" u="none" cap="none" strike="noStrike">
              <a:solidFill>
                <a:schemeClr val="dk1"/>
              </a:solidFill>
              <a:latin typeface="Gothic A1"/>
              <a:ea typeface="Gothic A1"/>
              <a:cs typeface="Gothic A1"/>
              <a:sym typeface="Gothic A1"/>
            </a:endParaRPr>
          </a:p>
          <a:p>
            <a:pPr indent="0" lvl="0" marL="457200" marR="0" rtl="0" algn="l">
              <a:lnSpc>
                <a:spcPct val="130000"/>
              </a:lnSpc>
              <a:spcBef>
                <a:spcPts val="300"/>
              </a:spcBef>
              <a:spcAft>
                <a:spcPts val="0"/>
              </a:spcAft>
              <a:buNone/>
            </a:pPr>
            <a:r>
              <a:t/>
            </a:r>
            <a:endParaRPr sz="1600">
              <a:solidFill>
                <a:schemeClr val="dk1"/>
              </a:solidFill>
              <a:latin typeface="Gothic A1"/>
              <a:ea typeface="Gothic A1"/>
              <a:cs typeface="Gothic A1"/>
              <a:sym typeface="Gothic A1"/>
            </a:endParaRPr>
          </a:p>
          <a:p>
            <a:pPr indent="0" lvl="0" marL="457200" marR="0" rtl="0" algn="l">
              <a:lnSpc>
                <a:spcPct val="130000"/>
              </a:lnSpc>
              <a:spcBef>
                <a:spcPts val="300"/>
              </a:spcBef>
              <a:spcAft>
                <a:spcPts val="0"/>
              </a:spcAft>
              <a:buNone/>
            </a:pPr>
            <a:r>
              <a:t/>
            </a:r>
            <a:endParaRPr sz="1600">
              <a:solidFill>
                <a:schemeClr val="dk1"/>
              </a:solidFill>
              <a:latin typeface="Gothic A1"/>
              <a:ea typeface="Gothic A1"/>
              <a:cs typeface="Gothic A1"/>
              <a:sym typeface="Gothic A1"/>
            </a:endParaRPr>
          </a:p>
          <a:p>
            <a:pPr indent="0" lvl="0" marL="457200" marR="0" rtl="0" algn="l">
              <a:lnSpc>
                <a:spcPct val="130000"/>
              </a:lnSpc>
              <a:spcBef>
                <a:spcPts val="300"/>
              </a:spcBef>
              <a:spcAft>
                <a:spcPts val="0"/>
              </a:spcAft>
              <a:buNone/>
            </a:pPr>
            <a:r>
              <a:t/>
            </a:r>
            <a:endParaRPr sz="1600">
              <a:solidFill>
                <a:schemeClr val="dk1"/>
              </a:solidFill>
              <a:latin typeface="Gothic A1"/>
              <a:ea typeface="Gothic A1"/>
              <a:cs typeface="Gothic A1"/>
              <a:sym typeface="Gothic A1"/>
            </a:endParaRPr>
          </a:p>
          <a:p>
            <a:pPr indent="0" lvl="0" marL="457200" marR="0" rtl="0" algn="l">
              <a:lnSpc>
                <a:spcPct val="130000"/>
              </a:lnSpc>
              <a:spcBef>
                <a:spcPts val="300"/>
              </a:spcBef>
              <a:spcAft>
                <a:spcPts val="0"/>
              </a:spcAft>
              <a:buNone/>
            </a:pPr>
            <a:r>
              <a:t/>
            </a:r>
            <a:endParaRPr sz="1600">
              <a:solidFill>
                <a:schemeClr val="dk1"/>
              </a:solidFill>
              <a:latin typeface="Gothic A1"/>
              <a:ea typeface="Gothic A1"/>
              <a:cs typeface="Gothic A1"/>
              <a:sym typeface="Gothic A1"/>
            </a:endParaRPr>
          </a:p>
          <a:p>
            <a:pPr indent="0" lvl="0" marL="457200" marR="0" rtl="0" algn="l">
              <a:lnSpc>
                <a:spcPct val="130000"/>
              </a:lnSpc>
              <a:spcBef>
                <a:spcPts val="300"/>
              </a:spcBef>
              <a:spcAft>
                <a:spcPts val="0"/>
              </a:spcAft>
              <a:buNone/>
            </a:pPr>
            <a:r>
              <a:t/>
            </a:r>
            <a:endParaRPr sz="1600">
              <a:solidFill>
                <a:schemeClr val="dk1"/>
              </a:solidFill>
              <a:latin typeface="Gothic A1"/>
              <a:ea typeface="Gothic A1"/>
              <a:cs typeface="Gothic A1"/>
              <a:sym typeface="Gothic A1"/>
            </a:endParaRPr>
          </a:p>
          <a:p>
            <a:pPr indent="0" lvl="0" marL="0" marR="0" rtl="0" algn="ctr">
              <a:lnSpc>
                <a:spcPct val="130000"/>
              </a:lnSpc>
              <a:spcBef>
                <a:spcPts val="300"/>
              </a:spcBef>
              <a:spcAft>
                <a:spcPts val="0"/>
              </a:spcAft>
              <a:buNone/>
            </a:pPr>
            <a:r>
              <a:rPr b="0" i="0" lang="ko" sz="1600" u="none" cap="none" strike="noStrike">
                <a:solidFill>
                  <a:schemeClr val="dk1"/>
                </a:solidFill>
                <a:latin typeface="Gothic A1"/>
                <a:ea typeface="Gothic A1"/>
                <a:cs typeface="Gothic A1"/>
                <a:sym typeface="Gothic A1"/>
              </a:rPr>
              <a:t>(M사 채택</a:t>
            </a:r>
            <a:r>
              <a:rPr b="0" i="0" lang="ko" sz="1400" u="none" cap="none" strike="noStrike">
                <a:solidFill>
                  <a:schemeClr val="dk1"/>
                </a:solidFill>
                <a:latin typeface="Gothic A1"/>
                <a:ea typeface="Gothic A1"/>
                <a:cs typeface="Gothic A1"/>
                <a:sym typeface="Gothic A1"/>
              </a:rPr>
              <a:t>)</a:t>
            </a:r>
            <a:endParaRPr b="0" i="0" sz="1600" u="none" cap="none" strike="noStrike">
              <a:solidFill>
                <a:schemeClr val="dk1"/>
              </a:solidFill>
              <a:latin typeface="Gothic A1"/>
              <a:ea typeface="Gothic A1"/>
              <a:cs typeface="Gothic A1"/>
              <a:sym typeface="Gothic A1"/>
            </a:endParaRPr>
          </a:p>
        </p:txBody>
      </p:sp>
      <p:sp>
        <p:nvSpPr>
          <p:cNvPr id="218" name="Google Shape;218;p26"/>
          <p:cNvSpPr/>
          <p:nvPr/>
        </p:nvSpPr>
        <p:spPr>
          <a:xfrm>
            <a:off x="7028531" y="2993429"/>
            <a:ext cx="2967900" cy="3612900"/>
          </a:xfrm>
          <a:prstGeom prst="roundRect">
            <a:avLst>
              <a:gd fmla="val 7938" name="adj"/>
            </a:avLst>
          </a:prstGeom>
          <a:solidFill>
            <a:srgbClr val="008ED1"/>
          </a:solidFill>
          <a:ln>
            <a:noFill/>
          </a:ln>
          <a:effectLst>
            <a:outerShdw blurRad="271463" rotWithShape="0" algn="bl" dir="5400000" dist="38100">
              <a:srgbClr val="000000">
                <a:alpha val="49020"/>
              </a:srgbClr>
            </a:outerShdw>
          </a:effectLst>
        </p:spPr>
        <p:txBody>
          <a:bodyPr anchorCtr="0" anchor="ctr" bIns="91425" lIns="91425" spcFirstLastPara="1" rIns="91425" wrap="square" tIns="91425">
            <a:noAutofit/>
          </a:bodyPr>
          <a:lstStyle/>
          <a:p>
            <a:pPr indent="0" lvl="0" marL="0" marR="0" rtl="0" algn="ctr">
              <a:lnSpc>
                <a:spcPct val="130000"/>
              </a:lnSpc>
              <a:spcBef>
                <a:spcPts val="300"/>
              </a:spcBef>
              <a:spcAft>
                <a:spcPts val="0"/>
              </a:spcAft>
              <a:buClr>
                <a:srgbClr val="000000"/>
              </a:buClr>
              <a:buSzPts val="1800"/>
              <a:buFont typeface="Arial"/>
              <a:buNone/>
            </a:pPr>
            <a:r>
              <a:rPr b="1" i="0" lang="ko" sz="1800" u="none" cap="none" strike="noStrike">
                <a:solidFill>
                  <a:schemeClr val="accent6"/>
                </a:solidFill>
                <a:latin typeface="Gothic A1"/>
                <a:ea typeface="Gothic A1"/>
                <a:cs typeface="Gothic A1"/>
                <a:sym typeface="Gothic A1"/>
              </a:rPr>
              <a:t>Remote Browser 구성 및 원격 화면 스트리밍 전송</a:t>
            </a:r>
            <a:br>
              <a:rPr b="0" i="0" lang="ko" sz="1800" u="none" cap="none" strike="noStrike">
                <a:solidFill>
                  <a:schemeClr val="lt1"/>
                </a:solidFill>
                <a:latin typeface="Gothic A1"/>
                <a:ea typeface="Gothic A1"/>
                <a:cs typeface="Gothic A1"/>
                <a:sym typeface="Gothic A1"/>
              </a:rPr>
            </a:br>
            <a:endParaRPr b="0" i="0" sz="1600" u="none" cap="none" strike="noStrike">
              <a:solidFill>
                <a:schemeClr val="lt1"/>
              </a:solidFill>
              <a:latin typeface="Gothic A1"/>
              <a:ea typeface="Gothic A1"/>
              <a:cs typeface="Gothic A1"/>
              <a:sym typeface="Gothic A1"/>
            </a:endParaRPr>
          </a:p>
          <a:p>
            <a:pPr indent="0" lvl="0" marL="0" marR="0" rtl="0" algn="ctr">
              <a:lnSpc>
                <a:spcPct val="130000"/>
              </a:lnSpc>
              <a:spcBef>
                <a:spcPts val="300"/>
              </a:spcBef>
              <a:spcAft>
                <a:spcPts val="0"/>
              </a:spcAft>
              <a:buClr>
                <a:srgbClr val="000000"/>
              </a:buClr>
              <a:buSzPts val="1600"/>
              <a:buFont typeface="Arial"/>
              <a:buNone/>
            </a:pPr>
            <a:r>
              <a:t/>
            </a:r>
            <a:endParaRPr sz="1600">
              <a:solidFill>
                <a:schemeClr val="lt1"/>
              </a:solidFill>
              <a:latin typeface="Gothic A1"/>
              <a:ea typeface="Gothic A1"/>
              <a:cs typeface="Gothic A1"/>
              <a:sym typeface="Gothic A1"/>
            </a:endParaRPr>
          </a:p>
          <a:p>
            <a:pPr indent="0" lvl="0" marL="0" marR="0" rtl="0" algn="ctr">
              <a:lnSpc>
                <a:spcPct val="130000"/>
              </a:lnSpc>
              <a:spcBef>
                <a:spcPts val="300"/>
              </a:spcBef>
              <a:spcAft>
                <a:spcPts val="0"/>
              </a:spcAft>
              <a:buClr>
                <a:srgbClr val="000000"/>
              </a:buClr>
              <a:buSzPts val="1600"/>
              <a:buFont typeface="Arial"/>
              <a:buNone/>
            </a:pPr>
            <a:r>
              <a:t/>
            </a:r>
            <a:endParaRPr sz="1600">
              <a:solidFill>
                <a:schemeClr val="lt1"/>
              </a:solidFill>
              <a:latin typeface="Gothic A1"/>
              <a:ea typeface="Gothic A1"/>
              <a:cs typeface="Gothic A1"/>
              <a:sym typeface="Gothic A1"/>
            </a:endParaRPr>
          </a:p>
          <a:p>
            <a:pPr indent="0" lvl="0" marL="0" marR="0" rtl="0" algn="ctr">
              <a:lnSpc>
                <a:spcPct val="130000"/>
              </a:lnSpc>
              <a:spcBef>
                <a:spcPts val="300"/>
              </a:spcBef>
              <a:spcAft>
                <a:spcPts val="0"/>
              </a:spcAft>
              <a:buClr>
                <a:srgbClr val="000000"/>
              </a:buClr>
              <a:buSzPts val="1600"/>
              <a:buFont typeface="Arial"/>
              <a:buNone/>
            </a:pPr>
            <a:r>
              <a:t/>
            </a:r>
            <a:endParaRPr sz="1600">
              <a:solidFill>
                <a:schemeClr val="lt1"/>
              </a:solidFill>
              <a:latin typeface="Gothic A1"/>
              <a:ea typeface="Gothic A1"/>
              <a:cs typeface="Gothic A1"/>
              <a:sym typeface="Gothic A1"/>
            </a:endParaRPr>
          </a:p>
          <a:p>
            <a:pPr indent="0" lvl="0" marL="0" marR="0" rtl="0" algn="ctr">
              <a:lnSpc>
                <a:spcPct val="130000"/>
              </a:lnSpc>
              <a:spcBef>
                <a:spcPts val="300"/>
              </a:spcBef>
              <a:spcAft>
                <a:spcPts val="0"/>
              </a:spcAft>
              <a:buClr>
                <a:srgbClr val="000000"/>
              </a:buClr>
              <a:buSzPts val="1600"/>
              <a:buFont typeface="Arial"/>
              <a:buNone/>
            </a:pPr>
            <a:r>
              <a:t/>
            </a:r>
            <a:endParaRPr sz="1600">
              <a:solidFill>
                <a:schemeClr val="lt1"/>
              </a:solidFill>
              <a:latin typeface="Gothic A1"/>
              <a:ea typeface="Gothic A1"/>
              <a:cs typeface="Gothic A1"/>
              <a:sym typeface="Gothic A1"/>
            </a:endParaRPr>
          </a:p>
          <a:p>
            <a:pPr indent="0" lvl="0" marL="0" marR="0" rtl="0" algn="ctr">
              <a:lnSpc>
                <a:spcPct val="130000"/>
              </a:lnSpc>
              <a:spcBef>
                <a:spcPts val="300"/>
              </a:spcBef>
              <a:spcAft>
                <a:spcPts val="0"/>
              </a:spcAft>
              <a:buClr>
                <a:srgbClr val="000000"/>
              </a:buClr>
              <a:buSzPts val="1600"/>
              <a:buFont typeface="Arial"/>
              <a:buNone/>
            </a:pPr>
            <a:br>
              <a:rPr b="0" i="0" lang="ko" sz="1600" u="none" cap="none" strike="noStrike">
                <a:solidFill>
                  <a:schemeClr val="lt1"/>
                </a:solidFill>
                <a:latin typeface="Gothic A1"/>
                <a:ea typeface="Gothic A1"/>
                <a:cs typeface="Gothic A1"/>
                <a:sym typeface="Gothic A1"/>
              </a:rPr>
            </a:br>
            <a:r>
              <a:rPr b="1" i="0" lang="ko" sz="1600" u="none" cap="none" strike="noStrike">
                <a:solidFill>
                  <a:schemeClr val="lt1"/>
                </a:solidFill>
                <a:latin typeface="Gothic A1"/>
                <a:ea typeface="Gothic A1"/>
                <a:cs typeface="Gothic A1"/>
                <a:sym typeface="Gothic A1"/>
              </a:rPr>
              <a:t>(이알마인드 채택)</a:t>
            </a:r>
            <a:endParaRPr b="1" i="0" sz="1600" u="none" cap="none" strike="noStrike">
              <a:solidFill>
                <a:schemeClr val="lt1"/>
              </a:solidFill>
              <a:latin typeface="Gothic A1"/>
              <a:ea typeface="Gothic A1"/>
              <a:cs typeface="Gothic A1"/>
              <a:sym typeface="Gothic A1"/>
            </a:endParaRPr>
          </a:p>
        </p:txBody>
      </p:sp>
      <p:sp>
        <p:nvSpPr>
          <p:cNvPr id="219" name="Google Shape;219;p26"/>
          <p:cNvSpPr txBox="1"/>
          <p:nvPr/>
        </p:nvSpPr>
        <p:spPr>
          <a:xfrm>
            <a:off x="3942000" y="4264225"/>
            <a:ext cx="2808000" cy="1015800"/>
          </a:xfrm>
          <a:prstGeom prst="rect">
            <a:avLst/>
          </a:prstGeom>
          <a:noFill/>
          <a:ln>
            <a:noFill/>
          </a:ln>
        </p:spPr>
        <p:txBody>
          <a:bodyPr anchorCtr="0" anchor="t" bIns="91425" lIns="91425" spcFirstLastPara="1" rIns="91425" wrap="square" tIns="91425">
            <a:spAutoFit/>
          </a:bodyPr>
          <a:lstStyle/>
          <a:p>
            <a:pPr indent="-323850" lvl="0" marL="457200" rtl="0" algn="l">
              <a:lnSpc>
                <a:spcPct val="130000"/>
              </a:lnSpc>
              <a:spcBef>
                <a:spcPts val="300"/>
              </a:spcBef>
              <a:spcAft>
                <a:spcPts val="0"/>
              </a:spcAft>
              <a:buClr>
                <a:schemeClr val="dk1"/>
              </a:buClr>
              <a:buSzPts val="1500"/>
              <a:buFont typeface="Gothic A1"/>
              <a:buChar char="●"/>
            </a:pPr>
            <a:r>
              <a:rPr lang="ko" sz="1500">
                <a:solidFill>
                  <a:schemeClr val="dk1"/>
                </a:solidFill>
                <a:latin typeface="Gothic A1"/>
                <a:ea typeface="Gothic A1"/>
                <a:cs typeface="Gothic A1"/>
                <a:sym typeface="Gothic A1"/>
              </a:rPr>
              <a:t>설치를 위한 번거로움 </a:t>
            </a:r>
            <a:endParaRPr sz="1500">
              <a:solidFill>
                <a:schemeClr val="dk1"/>
              </a:solidFill>
              <a:latin typeface="Gothic A1"/>
              <a:ea typeface="Gothic A1"/>
              <a:cs typeface="Gothic A1"/>
              <a:sym typeface="Gothic A1"/>
            </a:endParaRPr>
          </a:p>
          <a:p>
            <a:pPr indent="-323850" lvl="0" marL="457200" rtl="0" algn="l">
              <a:lnSpc>
                <a:spcPct val="130000"/>
              </a:lnSpc>
              <a:spcBef>
                <a:spcPts val="0"/>
              </a:spcBef>
              <a:spcAft>
                <a:spcPts val="0"/>
              </a:spcAft>
              <a:buClr>
                <a:schemeClr val="dk1"/>
              </a:buClr>
              <a:buSzPts val="1500"/>
              <a:buFont typeface="Gothic A1"/>
              <a:buChar char="●"/>
            </a:pPr>
            <a:r>
              <a:rPr lang="ko" sz="1500">
                <a:solidFill>
                  <a:schemeClr val="dk1"/>
                </a:solidFill>
                <a:latin typeface="Gothic A1"/>
                <a:ea typeface="Gothic A1"/>
                <a:cs typeface="Gothic A1"/>
                <a:sym typeface="Gothic A1"/>
              </a:rPr>
              <a:t>브라우저 업그레이드 문제 등 문제 발생 다수</a:t>
            </a:r>
            <a:endParaRPr sz="1300"/>
          </a:p>
        </p:txBody>
      </p:sp>
      <p:sp>
        <p:nvSpPr>
          <p:cNvPr id="220" name="Google Shape;220;p26"/>
          <p:cNvSpPr txBox="1"/>
          <p:nvPr/>
        </p:nvSpPr>
        <p:spPr>
          <a:xfrm>
            <a:off x="839525" y="4264225"/>
            <a:ext cx="2823900" cy="1316100"/>
          </a:xfrm>
          <a:prstGeom prst="rect">
            <a:avLst/>
          </a:prstGeom>
          <a:noFill/>
          <a:ln>
            <a:noFill/>
          </a:ln>
        </p:spPr>
        <p:txBody>
          <a:bodyPr anchorCtr="0" anchor="t" bIns="91425" lIns="91425" spcFirstLastPara="1" rIns="91425" wrap="square" tIns="91425">
            <a:spAutoFit/>
          </a:bodyPr>
          <a:lstStyle/>
          <a:p>
            <a:pPr indent="-323850" lvl="0" marL="457200" rtl="0" algn="l">
              <a:lnSpc>
                <a:spcPct val="130000"/>
              </a:lnSpc>
              <a:spcBef>
                <a:spcPts val="300"/>
              </a:spcBef>
              <a:spcAft>
                <a:spcPts val="0"/>
              </a:spcAft>
              <a:buClr>
                <a:schemeClr val="dk1"/>
              </a:buClr>
              <a:buSzPts val="1500"/>
              <a:buFont typeface="Gothic A1"/>
              <a:buChar char="●"/>
            </a:pPr>
            <a:r>
              <a:rPr lang="ko" sz="1500">
                <a:solidFill>
                  <a:schemeClr val="dk1"/>
                </a:solidFill>
                <a:latin typeface="Gothic A1"/>
                <a:ea typeface="Gothic A1"/>
                <a:cs typeface="Gothic A1"/>
                <a:sym typeface="Gothic A1"/>
              </a:rPr>
              <a:t>완전한 브라우저 격리 환경 구축 불가</a:t>
            </a:r>
            <a:endParaRPr sz="1500">
              <a:solidFill>
                <a:schemeClr val="dk1"/>
              </a:solidFill>
              <a:latin typeface="Gothic A1"/>
              <a:ea typeface="Gothic A1"/>
              <a:cs typeface="Gothic A1"/>
              <a:sym typeface="Gothic A1"/>
            </a:endParaRPr>
          </a:p>
          <a:p>
            <a:pPr indent="-311150" lvl="0" marL="457200" rtl="0" algn="l">
              <a:lnSpc>
                <a:spcPct val="130000"/>
              </a:lnSpc>
              <a:spcBef>
                <a:spcPts val="0"/>
              </a:spcBef>
              <a:spcAft>
                <a:spcPts val="0"/>
              </a:spcAft>
              <a:buClr>
                <a:schemeClr val="dk1"/>
              </a:buClr>
              <a:buSzPts val="1300"/>
              <a:buFont typeface="Gothic A1"/>
              <a:buChar char="●"/>
            </a:pPr>
            <a:r>
              <a:rPr lang="ko" sz="1500">
                <a:solidFill>
                  <a:schemeClr val="dk1"/>
                </a:solidFill>
                <a:latin typeface="Gothic A1"/>
                <a:ea typeface="Gothic A1"/>
                <a:cs typeface="Gothic A1"/>
                <a:sym typeface="Gothic A1"/>
              </a:rPr>
              <a:t>HTML5 기술 발전으로 실시간 유지보수 어려움</a:t>
            </a:r>
            <a:endParaRPr sz="1300"/>
          </a:p>
        </p:txBody>
      </p:sp>
      <p:sp>
        <p:nvSpPr>
          <p:cNvPr id="221" name="Google Shape;221;p26"/>
          <p:cNvSpPr txBox="1"/>
          <p:nvPr/>
        </p:nvSpPr>
        <p:spPr>
          <a:xfrm>
            <a:off x="7028525" y="4264225"/>
            <a:ext cx="2967900" cy="1015800"/>
          </a:xfrm>
          <a:prstGeom prst="rect">
            <a:avLst/>
          </a:prstGeom>
          <a:noFill/>
          <a:ln>
            <a:noFill/>
          </a:ln>
        </p:spPr>
        <p:txBody>
          <a:bodyPr anchorCtr="0" anchor="t" bIns="91425" lIns="91425" spcFirstLastPara="1" rIns="91425" wrap="square" tIns="91425">
            <a:spAutoFit/>
          </a:bodyPr>
          <a:lstStyle/>
          <a:p>
            <a:pPr indent="-323850" lvl="0" marL="457200" rtl="0" algn="l">
              <a:lnSpc>
                <a:spcPct val="130000"/>
              </a:lnSpc>
              <a:spcBef>
                <a:spcPts val="300"/>
              </a:spcBef>
              <a:spcAft>
                <a:spcPts val="0"/>
              </a:spcAft>
              <a:buClr>
                <a:schemeClr val="lt1"/>
              </a:buClr>
              <a:buSzPts val="1500"/>
              <a:buFont typeface="Gothic A1"/>
              <a:buChar char="●"/>
            </a:pPr>
            <a:r>
              <a:rPr lang="ko" sz="1500">
                <a:solidFill>
                  <a:schemeClr val="lt1"/>
                </a:solidFill>
                <a:latin typeface="Gothic A1"/>
                <a:ea typeface="Gothic A1"/>
                <a:cs typeface="Gothic A1"/>
                <a:sym typeface="Gothic A1"/>
              </a:rPr>
              <a:t>안전한 격리 환경 제공</a:t>
            </a:r>
            <a:endParaRPr sz="1500">
              <a:solidFill>
                <a:schemeClr val="lt1"/>
              </a:solidFill>
              <a:latin typeface="Gothic A1"/>
              <a:ea typeface="Gothic A1"/>
              <a:cs typeface="Gothic A1"/>
              <a:sym typeface="Gothic A1"/>
            </a:endParaRPr>
          </a:p>
          <a:p>
            <a:pPr indent="-323850" lvl="0" marL="457200" rtl="0" algn="l">
              <a:lnSpc>
                <a:spcPct val="130000"/>
              </a:lnSpc>
              <a:spcBef>
                <a:spcPts val="0"/>
              </a:spcBef>
              <a:spcAft>
                <a:spcPts val="0"/>
              </a:spcAft>
              <a:buClr>
                <a:schemeClr val="lt1"/>
              </a:buClr>
              <a:buSzPts val="1500"/>
              <a:buFont typeface="Gothic A1"/>
              <a:buChar char="●"/>
            </a:pPr>
            <a:r>
              <a:rPr lang="ko" sz="1500">
                <a:solidFill>
                  <a:schemeClr val="lt1"/>
                </a:solidFill>
                <a:latin typeface="Gothic A1"/>
                <a:ea typeface="Gothic A1"/>
                <a:cs typeface="Gothic A1"/>
                <a:sym typeface="Gothic A1"/>
              </a:rPr>
              <a:t>사용자 경험(UX) 향상 </a:t>
            </a:r>
            <a:endParaRPr sz="1500">
              <a:solidFill>
                <a:schemeClr val="lt1"/>
              </a:solidFill>
              <a:latin typeface="Gothic A1"/>
              <a:ea typeface="Gothic A1"/>
              <a:cs typeface="Gothic A1"/>
              <a:sym typeface="Gothic A1"/>
            </a:endParaRPr>
          </a:p>
          <a:p>
            <a:pPr indent="-323850" lvl="0" marL="457200" rtl="0" algn="l">
              <a:lnSpc>
                <a:spcPct val="130000"/>
              </a:lnSpc>
              <a:spcBef>
                <a:spcPts val="0"/>
              </a:spcBef>
              <a:spcAft>
                <a:spcPts val="0"/>
              </a:spcAft>
              <a:buClr>
                <a:schemeClr val="lt1"/>
              </a:buClr>
              <a:buSzPts val="1500"/>
              <a:buFont typeface="Gothic A1"/>
              <a:buChar char="●"/>
            </a:pPr>
            <a:r>
              <a:rPr lang="ko" sz="1500">
                <a:solidFill>
                  <a:schemeClr val="lt1"/>
                </a:solidFill>
                <a:latin typeface="Gothic A1"/>
                <a:ea typeface="Gothic A1"/>
                <a:cs typeface="Gothic A1"/>
                <a:sym typeface="Gothic A1"/>
              </a:rPr>
              <a:t>동영상 스트리밍 최적화 </a:t>
            </a:r>
            <a:endParaRPr sz="1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7"/>
          <p:cNvSpPr/>
          <p:nvPr/>
        </p:nvSpPr>
        <p:spPr>
          <a:xfrm>
            <a:off x="410406" y="3029455"/>
            <a:ext cx="16599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미디어 전송 기술</a:t>
            </a:r>
            <a:endParaRPr sz="1600">
              <a:latin typeface="Gothic A1"/>
              <a:ea typeface="Gothic A1"/>
              <a:cs typeface="Gothic A1"/>
              <a:sym typeface="Gothic A1"/>
            </a:endParaRPr>
          </a:p>
          <a:p>
            <a:pPr indent="0" lvl="0" marL="0" rtl="0" algn="l">
              <a:lnSpc>
                <a:spcPct val="130000"/>
              </a:lnSpc>
              <a:spcBef>
                <a:spcPts val="0"/>
              </a:spcBef>
              <a:spcAft>
                <a:spcPts val="0"/>
              </a:spcAft>
              <a:buNone/>
            </a:pPr>
            <a:r>
              <a:rPr lang="ko" sz="800">
                <a:latin typeface="Gothic A1"/>
                <a:ea typeface="Gothic A1"/>
                <a:cs typeface="Gothic A1"/>
                <a:sym typeface="Gothic A1"/>
              </a:rPr>
              <a:t>Real Time Content Streaming</a:t>
            </a:r>
            <a:endParaRPr sz="800">
              <a:latin typeface="Gothic A1"/>
              <a:ea typeface="Gothic A1"/>
              <a:cs typeface="Gothic A1"/>
              <a:sym typeface="Gothic A1"/>
            </a:endParaRPr>
          </a:p>
        </p:txBody>
      </p:sp>
      <p:sp>
        <p:nvSpPr>
          <p:cNvPr id="227" name="Google Shape;227;p27"/>
          <p:cNvSpPr/>
          <p:nvPr/>
        </p:nvSpPr>
        <p:spPr>
          <a:xfrm>
            <a:off x="410406" y="3688603"/>
            <a:ext cx="16599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웹브라우저 엔진</a:t>
            </a:r>
            <a:endParaRPr sz="1600">
              <a:latin typeface="Gothic A1"/>
              <a:ea typeface="Gothic A1"/>
              <a:cs typeface="Gothic A1"/>
              <a:sym typeface="Gothic A1"/>
            </a:endParaRPr>
          </a:p>
          <a:p>
            <a:pPr indent="0" lvl="0" marL="0" rtl="0" algn="l">
              <a:lnSpc>
                <a:spcPct val="130000"/>
              </a:lnSpc>
              <a:spcBef>
                <a:spcPts val="0"/>
              </a:spcBef>
              <a:spcAft>
                <a:spcPts val="0"/>
              </a:spcAft>
              <a:buNone/>
            </a:pPr>
            <a:r>
              <a:rPr lang="ko" sz="800">
                <a:latin typeface="Gothic A1"/>
                <a:ea typeface="Gothic A1"/>
                <a:cs typeface="Gothic A1"/>
                <a:sym typeface="Gothic A1"/>
              </a:rPr>
              <a:t>Chromium, WebEngine</a:t>
            </a:r>
            <a:endParaRPr sz="800">
              <a:latin typeface="Gothic A1"/>
              <a:ea typeface="Gothic A1"/>
              <a:cs typeface="Gothic A1"/>
              <a:sym typeface="Gothic A1"/>
            </a:endParaRPr>
          </a:p>
        </p:txBody>
      </p:sp>
      <p:sp>
        <p:nvSpPr>
          <p:cNvPr id="228" name="Google Shape;228;p27"/>
          <p:cNvSpPr/>
          <p:nvPr/>
        </p:nvSpPr>
        <p:spPr>
          <a:xfrm>
            <a:off x="410406" y="4347751"/>
            <a:ext cx="16599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CASB 연계</a:t>
            </a:r>
            <a:endParaRPr sz="1600">
              <a:latin typeface="Gothic A1"/>
              <a:ea typeface="Gothic A1"/>
              <a:cs typeface="Gothic A1"/>
              <a:sym typeface="Gothic A1"/>
            </a:endParaRPr>
          </a:p>
          <a:p>
            <a:pPr indent="0" lvl="0" marL="0" rtl="0" algn="l">
              <a:lnSpc>
                <a:spcPct val="130000"/>
              </a:lnSpc>
              <a:spcBef>
                <a:spcPts val="0"/>
              </a:spcBef>
              <a:spcAft>
                <a:spcPts val="0"/>
              </a:spcAft>
              <a:buNone/>
            </a:pPr>
            <a:r>
              <a:rPr lang="ko" sz="800">
                <a:latin typeface="Gothic A1"/>
                <a:ea typeface="Gothic A1"/>
                <a:cs typeface="Gothic A1"/>
                <a:sym typeface="Gothic A1"/>
              </a:rPr>
              <a:t>CDR, Reputation, ShieldGATE</a:t>
            </a:r>
            <a:endParaRPr sz="800">
              <a:latin typeface="Gothic A1"/>
              <a:ea typeface="Gothic A1"/>
              <a:cs typeface="Gothic A1"/>
              <a:sym typeface="Gothic A1"/>
            </a:endParaRPr>
          </a:p>
        </p:txBody>
      </p:sp>
      <p:sp>
        <p:nvSpPr>
          <p:cNvPr id="229" name="Google Shape;229;p27"/>
          <p:cNvSpPr/>
          <p:nvPr/>
        </p:nvSpPr>
        <p:spPr>
          <a:xfrm>
            <a:off x="410431" y="5006893"/>
            <a:ext cx="16599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혁신적 기술력</a:t>
            </a:r>
            <a:endParaRPr sz="1600">
              <a:latin typeface="Gothic A1"/>
              <a:ea typeface="Gothic A1"/>
              <a:cs typeface="Gothic A1"/>
              <a:sym typeface="Gothic A1"/>
            </a:endParaRPr>
          </a:p>
          <a:p>
            <a:pPr indent="0" lvl="0" marL="0" rtl="0" algn="l">
              <a:lnSpc>
                <a:spcPct val="130000"/>
              </a:lnSpc>
              <a:spcBef>
                <a:spcPts val="0"/>
              </a:spcBef>
              <a:spcAft>
                <a:spcPts val="0"/>
              </a:spcAft>
              <a:buNone/>
            </a:pPr>
            <a:r>
              <a:rPr lang="ko" sz="800">
                <a:latin typeface="Gothic A1"/>
                <a:ea typeface="Gothic A1"/>
                <a:cs typeface="Gothic A1"/>
                <a:sym typeface="Gothic A1"/>
              </a:rPr>
              <a:t>다국어입/출력, 화상회의</a:t>
            </a:r>
            <a:endParaRPr sz="800">
              <a:latin typeface="Gothic A1"/>
              <a:ea typeface="Gothic A1"/>
              <a:cs typeface="Gothic A1"/>
              <a:sym typeface="Gothic A1"/>
            </a:endParaRPr>
          </a:p>
        </p:txBody>
      </p:sp>
      <p:sp>
        <p:nvSpPr>
          <p:cNvPr id="230" name="Google Shape;230;p27"/>
          <p:cNvSpPr/>
          <p:nvPr/>
        </p:nvSpPr>
        <p:spPr>
          <a:xfrm>
            <a:off x="8621634" y="3020117"/>
            <a:ext cx="16599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높은 수준의 보안</a:t>
            </a:r>
            <a:endParaRPr sz="1600">
              <a:latin typeface="Gothic A1"/>
              <a:ea typeface="Gothic A1"/>
              <a:cs typeface="Gothic A1"/>
              <a:sym typeface="Gothic A1"/>
            </a:endParaRPr>
          </a:p>
          <a:p>
            <a:pPr indent="0" lvl="0" marL="0" rtl="0" algn="l">
              <a:lnSpc>
                <a:spcPct val="130000"/>
              </a:lnSpc>
              <a:spcBef>
                <a:spcPts val="0"/>
              </a:spcBef>
              <a:spcAft>
                <a:spcPts val="0"/>
              </a:spcAft>
              <a:buNone/>
            </a:pPr>
            <a:r>
              <a:rPr lang="ko" sz="900">
                <a:solidFill>
                  <a:schemeClr val="dk1"/>
                </a:solidFill>
                <a:latin typeface="Gothic A1"/>
                <a:ea typeface="Gothic A1"/>
                <a:cs typeface="Gothic A1"/>
                <a:sym typeface="Gothic A1"/>
              </a:rPr>
              <a:t>High Level of Security</a:t>
            </a:r>
            <a:endParaRPr sz="900">
              <a:solidFill>
                <a:schemeClr val="dk1"/>
              </a:solidFill>
              <a:latin typeface="Gothic A1"/>
              <a:ea typeface="Gothic A1"/>
              <a:cs typeface="Gothic A1"/>
              <a:sym typeface="Gothic A1"/>
            </a:endParaRPr>
          </a:p>
        </p:txBody>
      </p:sp>
      <p:sp>
        <p:nvSpPr>
          <p:cNvPr id="231" name="Google Shape;231;p27"/>
          <p:cNvSpPr/>
          <p:nvPr/>
        </p:nvSpPr>
        <p:spPr>
          <a:xfrm>
            <a:off x="8621634" y="3679265"/>
            <a:ext cx="16599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디바이스 독립성</a:t>
            </a:r>
            <a:endParaRPr sz="1600">
              <a:latin typeface="Gothic A1"/>
              <a:ea typeface="Gothic A1"/>
              <a:cs typeface="Gothic A1"/>
              <a:sym typeface="Gothic A1"/>
            </a:endParaRPr>
          </a:p>
          <a:p>
            <a:pPr indent="0" lvl="0" marL="0" rtl="0" algn="l">
              <a:lnSpc>
                <a:spcPct val="130000"/>
              </a:lnSpc>
              <a:spcBef>
                <a:spcPts val="0"/>
              </a:spcBef>
              <a:spcAft>
                <a:spcPts val="0"/>
              </a:spcAft>
              <a:buNone/>
            </a:pPr>
            <a:r>
              <a:rPr lang="ko" sz="900">
                <a:latin typeface="Gothic A1"/>
                <a:ea typeface="Gothic A1"/>
                <a:cs typeface="Gothic A1"/>
                <a:sym typeface="Gothic A1"/>
              </a:rPr>
              <a:t>Mobile, Desktop, Agentless</a:t>
            </a:r>
            <a:endParaRPr sz="900">
              <a:latin typeface="Gothic A1"/>
              <a:ea typeface="Gothic A1"/>
              <a:cs typeface="Gothic A1"/>
              <a:sym typeface="Gothic A1"/>
            </a:endParaRPr>
          </a:p>
        </p:txBody>
      </p:sp>
      <p:sp>
        <p:nvSpPr>
          <p:cNvPr id="232" name="Google Shape;232;p27"/>
          <p:cNvSpPr/>
          <p:nvPr/>
        </p:nvSpPr>
        <p:spPr>
          <a:xfrm>
            <a:off x="8621634" y="4338413"/>
            <a:ext cx="16599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b="1" lang="ko" sz="1600">
                <a:solidFill>
                  <a:srgbClr val="2485BE"/>
                </a:solidFill>
                <a:latin typeface="Gothic A1"/>
                <a:ea typeface="Gothic A1"/>
                <a:cs typeface="Gothic A1"/>
                <a:sym typeface="Gothic A1"/>
              </a:rPr>
              <a:t>경제적 효율성</a:t>
            </a:r>
            <a:endParaRPr b="1" sz="1600">
              <a:solidFill>
                <a:srgbClr val="2485BE"/>
              </a:solidFill>
              <a:latin typeface="Gothic A1"/>
              <a:ea typeface="Gothic A1"/>
              <a:cs typeface="Gothic A1"/>
              <a:sym typeface="Gothic A1"/>
            </a:endParaRPr>
          </a:p>
          <a:p>
            <a:pPr indent="0" lvl="0" marL="0" rtl="0" algn="l">
              <a:spcBef>
                <a:spcPts val="0"/>
              </a:spcBef>
              <a:spcAft>
                <a:spcPts val="0"/>
              </a:spcAft>
              <a:buNone/>
            </a:pPr>
            <a:r>
              <a:rPr b="1" lang="ko" sz="900">
                <a:solidFill>
                  <a:srgbClr val="2485BE"/>
                </a:solidFill>
                <a:latin typeface="Gothic A1"/>
                <a:ea typeface="Gothic A1"/>
                <a:cs typeface="Gothic A1"/>
                <a:sym typeface="Gothic A1"/>
              </a:rPr>
              <a:t>ROI, TCO, Automation</a:t>
            </a:r>
            <a:endParaRPr b="1" sz="500" strike="sngStrike">
              <a:solidFill>
                <a:srgbClr val="2485BE"/>
              </a:solidFill>
              <a:latin typeface="Gothic A1"/>
              <a:ea typeface="Gothic A1"/>
              <a:cs typeface="Gothic A1"/>
              <a:sym typeface="Gothic A1"/>
            </a:endParaRPr>
          </a:p>
        </p:txBody>
      </p:sp>
      <p:sp>
        <p:nvSpPr>
          <p:cNvPr id="233" name="Google Shape;233;p27"/>
          <p:cNvSpPr/>
          <p:nvPr/>
        </p:nvSpPr>
        <p:spPr>
          <a:xfrm>
            <a:off x="8621634" y="4997574"/>
            <a:ext cx="16599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b="1" lang="ko" sz="1600">
                <a:solidFill>
                  <a:srgbClr val="2485BE"/>
                </a:solidFill>
                <a:latin typeface="Gothic A1"/>
                <a:ea typeface="Gothic A1"/>
                <a:cs typeface="Gothic A1"/>
                <a:sym typeface="Gothic A1"/>
              </a:rPr>
              <a:t>보안 간소화</a:t>
            </a:r>
            <a:endParaRPr b="1" sz="1600">
              <a:solidFill>
                <a:srgbClr val="2485BE"/>
              </a:solidFill>
              <a:latin typeface="Gothic A1"/>
              <a:ea typeface="Gothic A1"/>
              <a:cs typeface="Gothic A1"/>
              <a:sym typeface="Gothic A1"/>
            </a:endParaRPr>
          </a:p>
          <a:p>
            <a:pPr indent="0" lvl="0" marL="0" rtl="0" algn="l">
              <a:spcBef>
                <a:spcPts val="0"/>
              </a:spcBef>
              <a:spcAft>
                <a:spcPts val="0"/>
              </a:spcAft>
              <a:buNone/>
            </a:pPr>
            <a:r>
              <a:rPr b="1" lang="ko" sz="900">
                <a:solidFill>
                  <a:srgbClr val="2485BE"/>
                </a:solidFill>
                <a:latin typeface="Gothic A1"/>
                <a:ea typeface="Gothic A1"/>
                <a:cs typeface="Gothic A1"/>
                <a:sym typeface="Gothic A1"/>
              </a:rPr>
              <a:t>Simplify security</a:t>
            </a:r>
            <a:endParaRPr b="1" sz="500" strike="sngStrike">
              <a:solidFill>
                <a:srgbClr val="2485BE"/>
              </a:solidFill>
              <a:latin typeface="Gothic A1"/>
              <a:ea typeface="Gothic A1"/>
              <a:cs typeface="Gothic A1"/>
              <a:sym typeface="Gothic A1"/>
            </a:endParaRPr>
          </a:p>
        </p:txBody>
      </p:sp>
      <p:grpSp>
        <p:nvGrpSpPr>
          <p:cNvPr id="234" name="Google Shape;234;p27"/>
          <p:cNvGrpSpPr/>
          <p:nvPr/>
        </p:nvGrpSpPr>
        <p:grpSpPr>
          <a:xfrm>
            <a:off x="1863905" y="6199310"/>
            <a:ext cx="6964037" cy="534300"/>
            <a:chOff x="1924924" y="6199310"/>
            <a:chExt cx="6987796" cy="534300"/>
          </a:xfrm>
        </p:grpSpPr>
        <p:sp>
          <p:nvSpPr>
            <p:cNvPr id="235" name="Google Shape;235;p27"/>
            <p:cNvSpPr/>
            <p:nvPr/>
          </p:nvSpPr>
          <p:spPr>
            <a:xfrm>
              <a:off x="1924924" y="6199310"/>
              <a:ext cx="16656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인증</a:t>
              </a:r>
              <a:endParaRPr sz="1600">
                <a:latin typeface="Gothic A1"/>
                <a:ea typeface="Gothic A1"/>
                <a:cs typeface="Gothic A1"/>
                <a:sym typeface="Gothic A1"/>
              </a:endParaRPr>
            </a:p>
            <a:p>
              <a:pPr indent="0" lvl="0" marL="0" rtl="0" algn="l">
                <a:lnSpc>
                  <a:spcPct val="130000"/>
                </a:lnSpc>
                <a:spcBef>
                  <a:spcPts val="0"/>
                </a:spcBef>
                <a:spcAft>
                  <a:spcPts val="0"/>
                </a:spcAft>
                <a:buNone/>
              </a:pPr>
              <a:r>
                <a:rPr lang="ko" sz="900">
                  <a:latin typeface="Gothic A1"/>
                  <a:ea typeface="Gothic A1"/>
                  <a:cs typeface="Gothic A1"/>
                  <a:sym typeface="Gothic A1"/>
                </a:rPr>
                <a:t>IDGP/AuthAdapter</a:t>
              </a:r>
              <a:endParaRPr sz="900">
                <a:latin typeface="Gothic A1"/>
                <a:ea typeface="Gothic A1"/>
                <a:cs typeface="Gothic A1"/>
                <a:sym typeface="Gothic A1"/>
              </a:endParaRPr>
            </a:p>
          </p:txBody>
        </p:sp>
        <p:sp>
          <p:nvSpPr>
            <p:cNvPr id="236" name="Google Shape;236;p27"/>
            <p:cNvSpPr/>
            <p:nvPr/>
          </p:nvSpPr>
          <p:spPr>
            <a:xfrm>
              <a:off x="3698989" y="6199310"/>
              <a:ext cx="16656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로그/모니터링</a:t>
              </a:r>
              <a:endParaRPr sz="1600">
                <a:latin typeface="Gothic A1"/>
                <a:ea typeface="Gothic A1"/>
                <a:cs typeface="Gothic A1"/>
                <a:sym typeface="Gothic A1"/>
              </a:endParaRPr>
            </a:p>
            <a:p>
              <a:pPr indent="0" lvl="0" marL="0" rtl="0" algn="l">
                <a:lnSpc>
                  <a:spcPct val="130000"/>
                </a:lnSpc>
                <a:spcBef>
                  <a:spcPts val="0"/>
                </a:spcBef>
                <a:spcAft>
                  <a:spcPts val="0"/>
                </a:spcAft>
                <a:buNone/>
              </a:pPr>
              <a:r>
                <a:rPr lang="ko" sz="900">
                  <a:latin typeface="Gothic A1"/>
                  <a:ea typeface="Gothic A1"/>
                  <a:cs typeface="Gothic A1"/>
                  <a:sym typeface="Gothic A1"/>
                </a:rPr>
                <a:t>Log/Monitoring</a:t>
              </a:r>
              <a:endParaRPr sz="900">
                <a:latin typeface="Gothic A1"/>
                <a:ea typeface="Gothic A1"/>
                <a:cs typeface="Gothic A1"/>
                <a:sym typeface="Gothic A1"/>
              </a:endParaRPr>
            </a:p>
          </p:txBody>
        </p:sp>
        <p:sp>
          <p:nvSpPr>
            <p:cNvPr id="237" name="Google Shape;237;p27"/>
            <p:cNvSpPr/>
            <p:nvPr/>
          </p:nvSpPr>
          <p:spPr>
            <a:xfrm>
              <a:off x="5473054" y="6199310"/>
              <a:ext cx="16656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분석/리포팅</a:t>
              </a:r>
              <a:endParaRPr sz="1600">
                <a:latin typeface="Gothic A1"/>
                <a:ea typeface="Gothic A1"/>
                <a:cs typeface="Gothic A1"/>
                <a:sym typeface="Gothic A1"/>
              </a:endParaRPr>
            </a:p>
            <a:p>
              <a:pPr indent="0" lvl="0" marL="0" rtl="0" algn="l">
                <a:lnSpc>
                  <a:spcPct val="130000"/>
                </a:lnSpc>
                <a:spcBef>
                  <a:spcPts val="0"/>
                </a:spcBef>
                <a:spcAft>
                  <a:spcPts val="0"/>
                </a:spcAft>
                <a:buNone/>
              </a:pPr>
              <a:r>
                <a:rPr lang="ko" sz="900">
                  <a:solidFill>
                    <a:schemeClr val="dk1"/>
                  </a:solidFill>
                  <a:latin typeface="Gothic A1"/>
                  <a:ea typeface="Gothic A1"/>
                  <a:cs typeface="Gothic A1"/>
                  <a:sym typeface="Gothic A1"/>
                </a:rPr>
                <a:t>Analysis/Reporting</a:t>
              </a:r>
              <a:endParaRPr sz="900">
                <a:solidFill>
                  <a:schemeClr val="dk1"/>
                </a:solidFill>
                <a:latin typeface="Gothic A1"/>
                <a:ea typeface="Gothic A1"/>
                <a:cs typeface="Gothic A1"/>
                <a:sym typeface="Gothic A1"/>
              </a:endParaRPr>
            </a:p>
          </p:txBody>
        </p:sp>
        <p:sp>
          <p:nvSpPr>
            <p:cNvPr id="238" name="Google Shape;238;p27"/>
            <p:cNvSpPr/>
            <p:nvPr/>
          </p:nvSpPr>
          <p:spPr>
            <a:xfrm>
              <a:off x="7247119" y="6199310"/>
              <a:ext cx="16656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시스템 관리</a:t>
              </a:r>
              <a:endParaRPr sz="1600">
                <a:latin typeface="Gothic A1"/>
                <a:ea typeface="Gothic A1"/>
                <a:cs typeface="Gothic A1"/>
                <a:sym typeface="Gothic A1"/>
              </a:endParaRPr>
            </a:p>
            <a:p>
              <a:pPr indent="0" lvl="0" marL="0" rtl="0" algn="l">
                <a:lnSpc>
                  <a:spcPct val="130000"/>
                </a:lnSpc>
                <a:spcBef>
                  <a:spcPts val="0"/>
                </a:spcBef>
                <a:spcAft>
                  <a:spcPts val="0"/>
                </a:spcAft>
                <a:buNone/>
              </a:pPr>
              <a:r>
                <a:rPr lang="ko" sz="900">
                  <a:latin typeface="Gothic A1"/>
                  <a:ea typeface="Gothic A1"/>
                  <a:cs typeface="Gothic A1"/>
                  <a:sym typeface="Gothic A1"/>
                </a:rPr>
                <a:t>RBMS, Rancher, </a:t>
              </a:r>
              <a:r>
                <a:rPr lang="ko" sz="900">
                  <a:solidFill>
                    <a:schemeClr val="dk1"/>
                  </a:solidFill>
                  <a:latin typeface="Gothic A1"/>
                  <a:ea typeface="Gothic A1"/>
                  <a:cs typeface="Gothic A1"/>
                  <a:sym typeface="Gothic A1"/>
                </a:rPr>
                <a:t>…</a:t>
              </a:r>
              <a:endParaRPr sz="900">
                <a:latin typeface="Gothic A1"/>
                <a:ea typeface="Gothic A1"/>
                <a:cs typeface="Gothic A1"/>
                <a:sym typeface="Gothic A1"/>
              </a:endParaRPr>
            </a:p>
          </p:txBody>
        </p:sp>
      </p:grpSp>
      <p:grpSp>
        <p:nvGrpSpPr>
          <p:cNvPr id="239" name="Google Shape;239;p27"/>
          <p:cNvGrpSpPr/>
          <p:nvPr/>
        </p:nvGrpSpPr>
        <p:grpSpPr>
          <a:xfrm>
            <a:off x="1863906" y="1976800"/>
            <a:ext cx="6964037" cy="534300"/>
            <a:chOff x="1870284" y="1976800"/>
            <a:chExt cx="6987796" cy="534300"/>
          </a:xfrm>
        </p:grpSpPr>
        <p:sp>
          <p:nvSpPr>
            <p:cNvPr id="240" name="Google Shape;240;p27"/>
            <p:cNvSpPr/>
            <p:nvPr/>
          </p:nvSpPr>
          <p:spPr>
            <a:xfrm>
              <a:off x="1870284" y="1976800"/>
              <a:ext cx="16656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ZTN</a:t>
              </a:r>
              <a:endParaRPr sz="1600">
                <a:latin typeface="Gothic A1"/>
                <a:ea typeface="Gothic A1"/>
                <a:cs typeface="Gothic A1"/>
                <a:sym typeface="Gothic A1"/>
              </a:endParaRPr>
            </a:p>
            <a:p>
              <a:pPr indent="0" lvl="0" marL="0" rtl="0" algn="l">
                <a:lnSpc>
                  <a:spcPct val="130000"/>
                </a:lnSpc>
                <a:spcBef>
                  <a:spcPts val="0"/>
                </a:spcBef>
                <a:spcAft>
                  <a:spcPts val="0"/>
                </a:spcAft>
                <a:buNone/>
              </a:pPr>
              <a:r>
                <a:rPr lang="ko" sz="900">
                  <a:latin typeface="Gothic A1"/>
                  <a:ea typeface="Gothic A1"/>
                  <a:cs typeface="Gothic A1"/>
                  <a:sym typeface="Gothic A1"/>
                </a:rPr>
                <a:t>IDGP/AuthAdapter</a:t>
              </a:r>
              <a:endParaRPr sz="900">
                <a:latin typeface="Gothic A1"/>
                <a:ea typeface="Gothic A1"/>
                <a:cs typeface="Gothic A1"/>
                <a:sym typeface="Gothic A1"/>
              </a:endParaRPr>
            </a:p>
          </p:txBody>
        </p:sp>
        <p:sp>
          <p:nvSpPr>
            <p:cNvPr id="241" name="Google Shape;241;p27"/>
            <p:cNvSpPr/>
            <p:nvPr/>
          </p:nvSpPr>
          <p:spPr>
            <a:xfrm>
              <a:off x="3644350" y="1976800"/>
              <a:ext cx="16656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컨테이너보안</a:t>
              </a:r>
              <a:endParaRPr sz="1600">
                <a:latin typeface="Gothic A1"/>
                <a:ea typeface="Gothic A1"/>
                <a:cs typeface="Gothic A1"/>
                <a:sym typeface="Gothic A1"/>
              </a:endParaRPr>
            </a:p>
            <a:p>
              <a:pPr indent="0" lvl="0" marL="0" rtl="0" algn="l">
                <a:lnSpc>
                  <a:spcPct val="130000"/>
                </a:lnSpc>
                <a:spcBef>
                  <a:spcPts val="0"/>
                </a:spcBef>
                <a:spcAft>
                  <a:spcPts val="0"/>
                </a:spcAft>
                <a:buClr>
                  <a:schemeClr val="dk1"/>
                </a:buClr>
                <a:buSzPts val="1100"/>
                <a:buFont typeface="Arial"/>
                <a:buNone/>
              </a:pPr>
              <a:r>
                <a:rPr lang="ko" sz="900">
                  <a:solidFill>
                    <a:schemeClr val="dk1"/>
                  </a:solidFill>
                  <a:latin typeface="Gothic A1"/>
                  <a:ea typeface="Gothic A1"/>
                  <a:cs typeface="Gothic A1"/>
                  <a:sym typeface="Gothic A1"/>
                </a:rPr>
                <a:t>Container </a:t>
              </a:r>
              <a:r>
                <a:rPr lang="ko" sz="900">
                  <a:latin typeface="Gothic A1"/>
                  <a:ea typeface="Gothic A1"/>
                  <a:cs typeface="Gothic A1"/>
                  <a:sym typeface="Gothic A1"/>
                </a:rPr>
                <a:t>Security</a:t>
              </a:r>
              <a:endParaRPr sz="900">
                <a:latin typeface="Gothic A1"/>
                <a:ea typeface="Gothic A1"/>
                <a:cs typeface="Gothic A1"/>
                <a:sym typeface="Gothic A1"/>
              </a:endParaRPr>
            </a:p>
          </p:txBody>
        </p:sp>
        <p:sp>
          <p:nvSpPr>
            <p:cNvPr id="242" name="Google Shape;242;p27"/>
            <p:cNvSpPr/>
            <p:nvPr/>
          </p:nvSpPr>
          <p:spPr>
            <a:xfrm>
              <a:off x="5418415" y="1976800"/>
              <a:ext cx="16656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운영환경</a:t>
              </a:r>
              <a:endParaRPr sz="1600">
                <a:latin typeface="Gothic A1"/>
                <a:ea typeface="Gothic A1"/>
                <a:cs typeface="Gothic A1"/>
                <a:sym typeface="Gothic A1"/>
              </a:endParaRPr>
            </a:p>
            <a:p>
              <a:pPr indent="0" lvl="0" marL="0" rtl="0" algn="l">
                <a:lnSpc>
                  <a:spcPct val="130000"/>
                </a:lnSpc>
                <a:spcBef>
                  <a:spcPts val="0"/>
                </a:spcBef>
                <a:spcAft>
                  <a:spcPts val="0"/>
                </a:spcAft>
                <a:buNone/>
              </a:pPr>
              <a:r>
                <a:rPr lang="ko" sz="900">
                  <a:latin typeface="Gothic A1"/>
                  <a:ea typeface="Gothic A1"/>
                  <a:cs typeface="Gothic A1"/>
                  <a:sym typeface="Gothic A1"/>
                </a:rPr>
                <a:t>Cloud/On-Premise/Hybrid</a:t>
              </a:r>
              <a:endParaRPr sz="900">
                <a:latin typeface="Gothic A1"/>
                <a:ea typeface="Gothic A1"/>
                <a:cs typeface="Gothic A1"/>
                <a:sym typeface="Gothic A1"/>
              </a:endParaRPr>
            </a:p>
          </p:txBody>
        </p:sp>
        <p:sp>
          <p:nvSpPr>
            <p:cNvPr id="243" name="Google Shape;243;p27"/>
            <p:cNvSpPr/>
            <p:nvPr/>
          </p:nvSpPr>
          <p:spPr>
            <a:xfrm>
              <a:off x="7192480" y="1976800"/>
              <a:ext cx="1665600" cy="53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30000"/>
                </a:lnSpc>
                <a:spcBef>
                  <a:spcPts val="0"/>
                </a:spcBef>
                <a:spcAft>
                  <a:spcPts val="0"/>
                </a:spcAft>
                <a:buNone/>
              </a:pPr>
              <a:r>
                <a:rPr lang="ko" sz="1600">
                  <a:latin typeface="Gothic A1"/>
                  <a:ea typeface="Gothic A1"/>
                  <a:cs typeface="Gothic A1"/>
                  <a:sym typeface="Gothic A1"/>
                </a:rPr>
                <a:t>보안성</a:t>
              </a:r>
              <a:endParaRPr sz="1600">
                <a:latin typeface="Gothic A1"/>
                <a:ea typeface="Gothic A1"/>
                <a:cs typeface="Gothic A1"/>
                <a:sym typeface="Gothic A1"/>
              </a:endParaRPr>
            </a:p>
            <a:p>
              <a:pPr indent="0" lvl="0" marL="0" rtl="0" algn="l">
                <a:lnSpc>
                  <a:spcPct val="130000"/>
                </a:lnSpc>
                <a:spcBef>
                  <a:spcPts val="0"/>
                </a:spcBef>
                <a:spcAft>
                  <a:spcPts val="0"/>
                </a:spcAft>
                <a:buNone/>
              </a:pPr>
              <a:r>
                <a:rPr lang="ko" sz="900">
                  <a:latin typeface="Gothic A1"/>
                  <a:ea typeface="Gothic A1"/>
                  <a:cs typeface="Gothic A1"/>
                  <a:sym typeface="Gothic A1"/>
                </a:rPr>
                <a:t>Isolation</a:t>
              </a:r>
              <a:endParaRPr sz="900">
                <a:latin typeface="Gothic A1"/>
                <a:ea typeface="Gothic A1"/>
                <a:cs typeface="Gothic A1"/>
                <a:sym typeface="Gothic A1"/>
              </a:endParaRPr>
            </a:p>
          </p:txBody>
        </p:sp>
      </p:grpSp>
      <p:sp>
        <p:nvSpPr>
          <p:cNvPr id="244" name="Google Shape;244;p27"/>
          <p:cNvSpPr txBox="1"/>
          <p:nvPr/>
        </p:nvSpPr>
        <p:spPr>
          <a:xfrm>
            <a:off x="4440825" y="2753059"/>
            <a:ext cx="1810200" cy="4002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b="1" lang="ko">
                <a:solidFill>
                  <a:schemeClr val="dk1"/>
                </a:solidFill>
                <a:latin typeface="Gothic A1"/>
                <a:ea typeface="Gothic A1"/>
                <a:cs typeface="Gothic A1"/>
                <a:sym typeface="Gothic A1"/>
              </a:rPr>
              <a:t>운영환경 측면</a:t>
            </a:r>
            <a:endParaRPr b="1">
              <a:solidFill>
                <a:schemeClr val="dk1"/>
              </a:solidFill>
              <a:latin typeface="Gothic A1"/>
              <a:ea typeface="Gothic A1"/>
              <a:cs typeface="Gothic A1"/>
              <a:sym typeface="Gothic A1"/>
            </a:endParaRPr>
          </a:p>
        </p:txBody>
      </p:sp>
      <p:sp>
        <p:nvSpPr>
          <p:cNvPr id="245" name="Google Shape;245;p27"/>
          <p:cNvSpPr txBox="1"/>
          <p:nvPr/>
        </p:nvSpPr>
        <p:spPr>
          <a:xfrm>
            <a:off x="2276653" y="4155287"/>
            <a:ext cx="1810200" cy="4002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b="1" lang="ko">
                <a:solidFill>
                  <a:schemeClr val="dk1"/>
                </a:solidFill>
                <a:latin typeface="Gothic A1"/>
                <a:ea typeface="Gothic A1"/>
                <a:cs typeface="Gothic A1"/>
                <a:sym typeface="Gothic A1"/>
              </a:rPr>
              <a:t>기술요소</a:t>
            </a:r>
            <a:endParaRPr b="1">
              <a:solidFill>
                <a:schemeClr val="dk1"/>
              </a:solidFill>
              <a:latin typeface="Gothic A1"/>
              <a:ea typeface="Gothic A1"/>
              <a:cs typeface="Gothic A1"/>
              <a:sym typeface="Gothic A1"/>
            </a:endParaRPr>
          </a:p>
        </p:txBody>
      </p:sp>
      <p:sp>
        <p:nvSpPr>
          <p:cNvPr id="246" name="Google Shape;246;p27"/>
          <p:cNvSpPr txBox="1"/>
          <p:nvPr/>
        </p:nvSpPr>
        <p:spPr>
          <a:xfrm>
            <a:off x="6605013" y="4155287"/>
            <a:ext cx="1810200" cy="4002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b="1" lang="ko">
                <a:solidFill>
                  <a:schemeClr val="dk1"/>
                </a:solidFill>
                <a:latin typeface="Gothic A1"/>
                <a:ea typeface="Gothic A1"/>
                <a:cs typeface="Gothic A1"/>
                <a:sym typeface="Gothic A1"/>
              </a:rPr>
              <a:t>효과성</a:t>
            </a:r>
            <a:endParaRPr b="1">
              <a:solidFill>
                <a:schemeClr val="dk1"/>
              </a:solidFill>
              <a:latin typeface="Gothic A1"/>
              <a:ea typeface="Gothic A1"/>
              <a:cs typeface="Gothic A1"/>
              <a:sym typeface="Gothic A1"/>
            </a:endParaRPr>
          </a:p>
        </p:txBody>
      </p:sp>
      <p:sp>
        <p:nvSpPr>
          <p:cNvPr id="247" name="Google Shape;247;p27"/>
          <p:cNvSpPr txBox="1"/>
          <p:nvPr/>
        </p:nvSpPr>
        <p:spPr>
          <a:xfrm>
            <a:off x="4440825" y="5557478"/>
            <a:ext cx="1810200" cy="4002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b="1" lang="ko">
                <a:solidFill>
                  <a:schemeClr val="dk1"/>
                </a:solidFill>
                <a:latin typeface="Gothic A1"/>
                <a:ea typeface="Gothic A1"/>
                <a:cs typeface="Gothic A1"/>
                <a:sym typeface="Gothic A1"/>
              </a:rPr>
              <a:t>제공 솔루션</a:t>
            </a:r>
            <a:endParaRPr b="1">
              <a:solidFill>
                <a:schemeClr val="dk1"/>
              </a:solidFill>
              <a:latin typeface="Gothic A1"/>
              <a:ea typeface="Gothic A1"/>
              <a:cs typeface="Gothic A1"/>
              <a:sym typeface="Gothic A1"/>
            </a:endParaRPr>
          </a:p>
        </p:txBody>
      </p:sp>
      <p:sp>
        <p:nvSpPr>
          <p:cNvPr id="248" name="Google Shape;248;p27"/>
          <p:cNvSpPr txBox="1"/>
          <p:nvPr/>
        </p:nvSpPr>
        <p:spPr>
          <a:xfrm>
            <a:off x="717562" y="720019"/>
            <a:ext cx="9141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2800"/>
              <a:buFont typeface="Arial"/>
              <a:buNone/>
            </a:pPr>
            <a:r>
              <a:rPr lang="ko" sz="2600">
                <a:solidFill>
                  <a:srgbClr val="2888BD"/>
                </a:solidFill>
                <a:latin typeface="Gothic A1 ExtraBold"/>
                <a:ea typeface="Gothic A1 ExtraBold"/>
                <a:cs typeface="Gothic A1 ExtraBold"/>
                <a:sym typeface="Gothic A1 ExtraBold"/>
              </a:rPr>
              <a:t>Remote Browser Core 기술의 확보</a:t>
            </a:r>
            <a:endParaRPr sz="2600">
              <a:solidFill>
                <a:srgbClr val="2888BD"/>
              </a:solidFill>
              <a:latin typeface="Gothic A1 ExtraBold"/>
              <a:ea typeface="Gothic A1 ExtraBold"/>
              <a:cs typeface="Gothic A1 ExtraBold"/>
              <a:sym typeface="Gothic A1 ExtraBold"/>
            </a:endParaRPr>
          </a:p>
        </p:txBody>
      </p:sp>
      <p:sp>
        <p:nvSpPr>
          <p:cNvPr id="249" name="Google Shape;249;p27"/>
          <p:cNvSpPr/>
          <p:nvPr/>
        </p:nvSpPr>
        <p:spPr>
          <a:xfrm>
            <a:off x="4293277" y="3299042"/>
            <a:ext cx="2105400" cy="2112600"/>
          </a:xfrm>
          <a:prstGeom prst="quadArrow">
            <a:avLst>
              <a:gd fmla="val 15288" name="adj1"/>
              <a:gd fmla="val 16277" name="adj2"/>
              <a:gd fmla="val 15712" name="adj3"/>
            </a:avLst>
          </a:prstGeom>
          <a:gradFill>
            <a:gsLst>
              <a:gs pos="0">
                <a:srgbClr val="F2F2F2"/>
              </a:gs>
              <a:gs pos="100000">
                <a:srgbClr val="A6A6A6"/>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